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85" r:id="rId13"/>
    <p:sldId id="286" r:id="rId14"/>
    <p:sldId id="283" r:id="rId15"/>
    <p:sldId id="287" r:id="rId16"/>
    <p:sldId id="272" r:id="rId17"/>
    <p:sldId id="288" r:id="rId18"/>
    <p:sldId id="289" r:id="rId19"/>
    <p:sldId id="290" r:id="rId20"/>
    <p:sldId id="284" r:id="rId21"/>
    <p:sldId id="291" r:id="rId22"/>
    <p:sldId id="276" r:id="rId23"/>
    <p:sldId id="278" r:id="rId24"/>
    <p:sldId id="27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7C34"/>
    <a:srgbClr val="5C79BB"/>
    <a:srgbClr val="6883C0"/>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59" d="100"/>
          <a:sy n="59" d="100"/>
        </p:scale>
        <p:origin x="102" y="7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27261-B8B6-8B55-CE12-56A895696D1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408907E-57DA-13AC-81AE-4586A69F0A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EDC1401-4554-F87A-1583-7F3BE8453385}"/>
              </a:ext>
            </a:extLst>
          </p:cNvPr>
          <p:cNvSpPr>
            <a:spLocks noGrp="1"/>
          </p:cNvSpPr>
          <p:nvPr>
            <p:ph type="dt" sz="half" idx="10"/>
          </p:nvPr>
        </p:nvSpPr>
        <p:spPr/>
        <p:txBody>
          <a:bodyPr/>
          <a:lstStyle/>
          <a:p>
            <a:fld id="{31810207-5EAB-466F-BEB2-916820D5415F}" type="datetimeFigureOut">
              <a:rPr lang="en-US" smtClean="0"/>
              <a:t>8/26/2022</a:t>
            </a:fld>
            <a:endParaRPr lang="en-US"/>
          </a:p>
        </p:txBody>
      </p:sp>
      <p:sp>
        <p:nvSpPr>
          <p:cNvPr id="5" name="Footer Placeholder 4">
            <a:extLst>
              <a:ext uri="{FF2B5EF4-FFF2-40B4-BE49-F238E27FC236}">
                <a16:creationId xmlns:a16="http://schemas.microsoft.com/office/drawing/2014/main" id="{A36C8C3A-5A45-8618-6063-EB6835E1D2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CFA1BE-B58F-8D31-8A3A-6F856EEB080B}"/>
              </a:ext>
            </a:extLst>
          </p:cNvPr>
          <p:cNvSpPr>
            <a:spLocks noGrp="1"/>
          </p:cNvSpPr>
          <p:nvPr>
            <p:ph type="sldNum" sz="quarter" idx="12"/>
          </p:nvPr>
        </p:nvSpPr>
        <p:spPr/>
        <p:txBody>
          <a:bodyPr/>
          <a:lstStyle/>
          <a:p>
            <a:fld id="{867A8F91-F9F9-439B-877D-AFFC28E2655D}" type="slidenum">
              <a:rPr lang="en-US" smtClean="0"/>
              <a:t>‹#›</a:t>
            </a:fld>
            <a:endParaRPr lang="en-US"/>
          </a:p>
        </p:txBody>
      </p:sp>
    </p:spTree>
    <p:extLst>
      <p:ext uri="{BB962C8B-B14F-4D97-AF65-F5344CB8AC3E}">
        <p14:creationId xmlns:p14="http://schemas.microsoft.com/office/powerpoint/2010/main" val="209688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BF570-C404-534A-A66C-E89E21C50FB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867142-1273-46F6-42F3-AACD91D69B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25CC40-CEE6-23F5-796E-DD5A6D4C0A83}"/>
              </a:ext>
            </a:extLst>
          </p:cNvPr>
          <p:cNvSpPr>
            <a:spLocks noGrp="1"/>
          </p:cNvSpPr>
          <p:nvPr>
            <p:ph type="dt" sz="half" idx="10"/>
          </p:nvPr>
        </p:nvSpPr>
        <p:spPr/>
        <p:txBody>
          <a:bodyPr/>
          <a:lstStyle/>
          <a:p>
            <a:fld id="{31810207-5EAB-466F-BEB2-916820D5415F}" type="datetimeFigureOut">
              <a:rPr lang="en-US" smtClean="0"/>
              <a:t>8/26/2022</a:t>
            </a:fld>
            <a:endParaRPr lang="en-US"/>
          </a:p>
        </p:txBody>
      </p:sp>
      <p:sp>
        <p:nvSpPr>
          <p:cNvPr id="5" name="Footer Placeholder 4">
            <a:extLst>
              <a:ext uri="{FF2B5EF4-FFF2-40B4-BE49-F238E27FC236}">
                <a16:creationId xmlns:a16="http://schemas.microsoft.com/office/drawing/2014/main" id="{415275B9-37E7-4A47-F2C8-4BABCC4828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0B546B-0CF7-8562-DB41-DD1AD7B9CA35}"/>
              </a:ext>
            </a:extLst>
          </p:cNvPr>
          <p:cNvSpPr>
            <a:spLocks noGrp="1"/>
          </p:cNvSpPr>
          <p:nvPr>
            <p:ph type="sldNum" sz="quarter" idx="12"/>
          </p:nvPr>
        </p:nvSpPr>
        <p:spPr/>
        <p:txBody>
          <a:bodyPr/>
          <a:lstStyle/>
          <a:p>
            <a:fld id="{867A8F91-F9F9-439B-877D-AFFC28E2655D}" type="slidenum">
              <a:rPr lang="en-US" smtClean="0"/>
              <a:t>‹#›</a:t>
            </a:fld>
            <a:endParaRPr lang="en-US"/>
          </a:p>
        </p:txBody>
      </p:sp>
    </p:spTree>
    <p:extLst>
      <p:ext uri="{BB962C8B-B14F-4D97-AF65-F5344CB8AC3E}">
        <p14:creationId xmlns:p14="http://schemas.microsoft.com/office/powerpoint/2010/main" val="458779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43B3EF7-B2E0-1870-A96B-280D0AB5400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B3FA6C8-5263-32BF-F776-06D0E00EAFD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F1A350-53EB-8240-56D1-A4133C6736BF}"/>
              </a:ext>
            </a:extLst>
          </p:cNvPr>
          <p:cNvSpPr>
            <a:spLocks noGrp="1"/>
          </p:cNvSpPr>
          <p:nvPr>
            <p:ph type="dt" sz="half" idx="10"/>
          </p:nvPr>
        </p:nvSpPr>
        <p:spPr/>
        <p:txBody>
          <a:bodyPr/>
          <a:lstStyle/>
          <a:p>
            <a:fld id="{31810207-5EAB-466F-BEB2-916820D5415F}" type="datetimeFigureOut">
              <a:rPr lang="en-US" smtClean="0"/>
              <a:t>8/26/2022</a:t>
            </a:fld>
            <a:endParaRPr lang="en-US"/>
          </a:p>
        </p:txBody>
      </p:sp>
      <p:sp>
        <p:nvSpPr>
          <p:cNvPr id="5" name="Footer Placeholder 4">
            <a:extLst>
              <a:ext uri="{FF2B5EF4-FFF2-40B4-BE49-F238E27FC236}">
                <a16:creationId xmlns:a16="http://schemas.microsoft.com/office/drawing/2014/main" id="{D6D643F3-1D29-4018-BF39-9A45B986F1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6AAD0A-2B78-9EA6-14CC-EB8FD8D61A38}"/>
              </a:ext>
            </a:extLst>
          </p:cNvPr>
          <p:cNvSpPr>
            <a:spLocks noGrp="1"/>
          </p:cNvSpPr>
          <p:nvPr>
            <p:ph type="sldNum" sz="quarter" idx="12"/>
          </p:nvPr>
        </p:nvSpPr>
        <p:spPr/>
        <p:txBody>
          <a:bodyPr/>
          <a:lstStyle/>
          <a:p>
            <a:fld id="{867A8F91-F9F9-439B-877D-AFFC28E2655D}" type="slidenum">
              <a:rPr lang="en-US" smtClean="0"/>
              <a:t>‹#›</a:t>
            </a:fld>
            <a:endParaRPr lang="en-US"/>
          </a:p>
        </p:txBody>
      </p:sp>
    </p:spTree>
    <p:extLst>
      <p:ext uri="{BB962C8B-B14F-4D97-AF65-F5344CB8AC3E}">
        <p14:creationId xmlns:p14="http://schemas.microsoft.com/office/powerpoint/2010/main" val="3476615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66944-2F9B-A107-EFDA-06139085ED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194093-EF42-7EE5-02BE-F2D8498054D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B756C5-2706-30F7-4A4E-6E9E9AB8BE36}"/>
              </a:ext>
            </a:extLst>
          </p:cNvPr>
          <p:cNvSpPr>
            <a:spLocks noGrp="1"/>
          </p:cNvSpPr>
          <p:nvPr>
            <p:ph type="dt" sz="half" idx="10"/>
          </p:nvPr>
        </p:nvSpPr>
        <p:spPr/>
        <p:txBody>
          <a:bodyPr/>
          <a:lstStyle/>
          <a:p>
            <a:fld id="{31810207-5EAB-466F-BEB2-916820D5415F}" type="datetimeFigureOut">
              <a:rPr lang="en-US" smtClean="0"/>
              <a:t>8/26/2022</a:t>
            </a:fld>
            <a:endParaRPr lang="en-US"/>
          </a:p>
        </p:txBody>
      </p:sp>
      <p:sp>
        <p:nvSpPr>
          <p:cNvPr id="5" name="Footer Placeholder 4">
            <a:extLst>
              <a:ext uri="{FF2B5EF4-FFF2-40B4-BE49-F238E27FC236}">
                <a16:creationId xmlns:a16="http://schemas.microsoft.com/office/drawing/2014/main" id="{24122B8C-E528-5F77-299D-3738822C75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B2EB0A-DF1F-58DE-742E-A3914275825B}"/>
              </a:ext>
            </a:extLst>
          </p:cNvPr>
          <p:cNvSpPr>
            <a:spLocks noGrp="1"/>
          </p:cNvSpPr>
          <p:nvPr>
            <p:ph type="sldNum" sz="quarter" idx="12"/>
          </p:nvPr>
        </p:nvSpPr>
        <p:spPr/>
        <p:txBody>
          <a:bodyPr/>
          <a:lstStyle/>
          <a:p>
            <a:fld id="{867A8F91-F9F9-439B-877D-AFFC28E2655D}" type="slidenum">
              <a:rPr lang="en-US" smtClean="0"/>
              <a:t>‹#›</a:t>
            </a:fld>
            <a:endParaRPr lang="en-US"/>
          </a:p>
        </p:txBody>
      </p:sp>
    </p:spTree>
    <p:extLst>
      <p:ext uri="{BB962C8B-B14F-4D97-AF65-F5344CB8AC3E}">
        <p14:creationId xmlns:p14="http://schemas.microsoft.com/office/powerpoint/2010/main" val="3858668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E871F-4A2D-31AF-420B-62FC075D67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9358C32-3F5B-DD02-38CB-777BF621E53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9FB5747-938F-D308-C04A-0A32C005245B}"/>
              </a:ext>
            </a:extLst>
          </p:cNvPr>
          <p:cNvSpPr>
            <a:spLocks noGrp="1"/>
          </p:cNvSpPr>
          <p:nvPr>
            <p:ph type="dt" sz="half" idx="10"/>
          </p:nvPr>
        </p:nvSpPr>
        <p:spPr/>
        <p:txBody>
          <a:bodyPr/>
          <a:lstStyle/>
          <a:p>
            <a:fld id="{31810207-5EAB-466F-BEB2-916820D5415F}" type="datetimeFigureOut">
              <a:rPr lang="en-US" smtClean="0"/>
              <a:t>8/26/2022</a:t>
            </a:fld>
            <a:endParaRPr lang="en-US"/>
          </a:p>
        </p:txBody>
      </p:sp>
      <p:sp>
        <p:nvSpPr>
          <p:cNvPr id="5" name="Footer Placeholder 4">
            <a:extLst>
              <a:ext uri="{FF2B5EF4-FFF2-40B4-BE49-F238E27FC236}">
                <a16:creationId xmlns:a16="http://schemas.microsoft.com/office/drawing/2014/main" id="{9A656CA8-930A-F32A-EB7C-2A7E6CF8F2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0625C3-5A8D-3B63-82EF-7C1F76738258}"/>
              </a:ext>
            </a:extLst>
          </p:cNvPr>
          <p:cNvSpPr>
            <a:spLocks noGrp="1"/>
          </p:cNvSpPr>
          <p:nvPr>
            <p:ph type="sldNum" sz="quarter" idx="12"/>
          </p:nvPr>
        </p:nvSpPr>
        <p:spPr/>
        <p:txBody>
          <a:bodyPr/>
          <a:lstStyle/>
          <a:p>
            <a:fld id="{867A8F91-F9F9-439B-877D-AFFC28E2655D}" type="slidenum">
              <a:rPr lang="en-US" smtClean="0"/>
              <a:t>‹#›</a:t>
            </a:fld>
            <a:endParaRPr lang="en-US"/>
          </a:p>
        </p:txBody>
      </p:sp>
    </p:spTree>
    <p:extLst>
      <p:ext uri="{BB962C8B-B14F-4D97-AF65-F5344CB8AC3E}">
        <p14:creationId xmlns:p14="http://schemas.microsoft.com/office/powerpoint/2010/main" val="2253365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3B798-194A-B5D0-6C8B-2E0C764484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B62EFDB-59B8-B5EA-3A2E-DA8E9C64C72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4E2EB09-B64D-259E-D2D3-ED7359F1123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F88D697-D32B-B66E-6AF2-5A39D5D2BD8B}"/>
              </a:ext>
            </a:extLst>
          </p:cNvPr>
          <p:cNvSpPr>
            <a:spLocks noGrp="1"/>
          </p:cNvSpPr>
          <p:nvPr>
            <p:ph type="dt" sz="half" idx="10"/>
          </p:nvPr>
        </p:nvSpPr>
        <p:spPr/>
        <p:txBody>
          <a:bodyPr/>
          <a:lstStyle/>
          <a:p>
            <a:fld id="{31810207-5EAB-466F-BEB2-916820D5415F}" type="datetimeFigureOut">
              <a:rPr lang="en-US" smtClean="0"/>
              <a:t>8/26/2022</a:t>
            </a:fld>
            <a:endParaRPr lang="en-US"/>
          </a:p>
        </p:txBody>
      </p:sp>
      <p:sp>
        <p:nvSpPr>
          <p:cNvPr id="6" name="Footer Placeholder 5">
            <a:extLst>
              <a:ext uri="{FF2B5EF4-FFF2-40B4-BE49-F238E27FC236}">
                <a16:creationId xmlns:a16="http://schemas.microsoft.com/office/drawing/2014/main" id="{4B1E6C9A-BCD9-38B2-AF22-BB05BE50B1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E2449A-83E0-C0AC-647D-D26538F5FC19}"/>
              </a:ext>
            </a:extLst>
          </p:cNvPr>
          <p:cNvSpPr>
            <a:spLocks noGrp="1"/>
          </p:cNvSpPr>
          <p:nvPr>
            <p:ph type="sldNum" sz="quarter" idx="12"/>
          </p:nvPr>
        </p:nvSpPr>
        <p:spPr/>
        <p:txBody>
          <a:bodyPr/>
          <a:lstStyle/>
          <a:p>
            <a:fld id="{867A8F91-F9F9-439B-877D-AFFC28E2655D}" type="slidenum">
              <a:rPr lang="en-US" smtClean="0"/>
              <a:t>‹#›</a:t>
            </a:fld>
            <a:endParaRPr lang="en-US"/>
          </a:p>
        </p:txBody>
      </p:sp>
    </p:spTree>
    <p:extLst>
      <p:ext uri="{BB962C8B-B14F-4D97-AF65-F5344CB8AC3E}">
        <p14:creationId xmlns:p14="http://schemas.microsoft.com/office/powerpoint/2010/main" val="187456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00343-5D31-0184-4E39-D3FA8709C8A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B0AE6-16AD-7B96-1609-8F39048A46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408703-8530-21B3-EF16-78231403435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5F47278-5D64-67FB-9740-1402027AE9A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13BB6E-C00F-2856-F614-D66D52F2416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93E525-D734-D248-B4EA-8BD19761C00F}"/>
              </a:ext>
            </a:extLst>
          </p:cNvPr>
          <p:cNvSpPr>
            <a:spLocks noGrp="1"/>
          </p:cNvSpPr>
          <p:nvPr>
            <p:ph type="dt" sz="half" idx="10"/>
          </p:nvPr>
        </p:nvSpPr>
        <p:spPr/>
        <p:txBody>
          <a:bodyPr/>
          <a:lstStyle/>
          <a:p>
            <a:fld id="{31810207-5EAB-466F-BEB2-916820D5415F}" type="datetimeFigureOut">
              <a:rPr lang="en-US" smtClean="0"/>
              <a:t>8/26/2022</a:t>
            </a:fld>
            <a:endParaRPr lang="en-US"/>
          </a:p>
        </p:txBody>
      </p:sp>
      <p:sp>
        <p:nvSpPr>
          <p:cNvPr id="8" name="Footer Placeholder 7">
            <a:extLst>
              <a:ext uri="{FF2B5EF4-FFF2-40B4-BE49-F238E27FC236}">
                <a16:creationId xmlns:a16="http://schemas.microsoft.com/office/drawing/2014/main" id="{AB38283A-F687-14C2-2E06-777411DB592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73B798-6ABE-9B27-8BA6-FBA8AB0C5855}"/>
              </a:ext>
            </a:extLst>
          </p:cNvPr>
          <p:cNvSpPr>
            <a:spLocks noGrp="1"/>
          </p:cNvSpPr>
          <p:nvPr>
            <p:ph type="sldNum" sz="quarter" idx="12"/>
          </p:nvPr>
        </p:nvSpPr>
        <p:spPr/>
        <p:txBody>
          <a:bodyPr/>
          <a:lstStyle/>
          <a:p>
            <a:fld id="{867A8F91-F9F9-439B-877D-AFFC28E2655D}" type="slidenum">
              <a:rPr lang="en-US" smtClean="0"/>
              <a:t>‹#›</a:t>
            </a:fld>
            <a:endParaRPr lang="en-US"/>
          </a:p>
        </p:txBody>
      </p:sp>
    </p:spTree>
    <p:extLst>
      <p:ext uri="{BB962C8B-B14F-4D97-AF65-F5344CB8AC3E}">
        <p14:creationId xmlns:p14="http://schemas.microsoft.com/office/powerpoint/2010/main" val="521965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360F5-C0C1-9211-0F3E-CC112DDA4B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46956C0-67AB-A97F-34D5-251CE297832A}"/>
              </a:ext>
            </a:extLst>
          </p:cNvPr>
          <p:cNvSpPr>
            <a:spLocks noGrp="1"/>
          </p:cNvSpPr>
          <p:nvPr>
            <p:ph type="dt" sz="half" idx="10"/>
          </p:nvPr>
        </p:nvSpPr>
        <p:spPr/>
        <p:txBody>
          <a:bodyPr/>
          <a:lstStyle/>
          <a:p>
            <a:fld id="{31810207-5EAB-466F-BEB2-916820D5415F}" type="datetimeFigureOut">
              <a:rPr lang="en-US" smtClean="0"/>
              <a:t>8/26/2022</a:t>
            </a:fld>
            <a:endParaRPr lang="en-US"/>
          </a:p>
        </p:txBody>
      </p:sp>
      <p:sp>
        <p:nvSpPr>
          <p:cNvPr id="4" name="Footer Placeholder 3">
            <a:extLst>
              <a:ext uri="{FF2B5EF4-FFF2-40B4-BE49-F238E27FC236}">
                <a16:creationId xmlns:a16="http://schemas.microsoft.com/office/drawing/2014/main" id="{2A740DD6-9582-F849-FEB5-4E73411C61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1FCA901-4711-7593-714F-8023BEFD54CC}"/>
              </a:ext>
            </a:extLst>
          </p:cNvPr>
          <p:cNvSpPr>
            <a:spLocks noGrp="1"/>
          </p:cNvSpPr>
          <p:nvPr>
            <p:ph type="sldNum" sz="quarter" idx="12"/>
          </p:nvPr>
        </p:nvSpPr>
        <p:spPr/>
        <p:txBody>
          <a:bodyPr/>
          <a:lstStyle/>
          <a:p>
            <a:fld id="{867A8F91-F9F9-439B-877D-AFFC28E2655D}" type="slidenum">
              <a:rPr lang="en-US" smtClean="0"/>
              <a:t>‹#›</a:t>
            </a:fld>
            <a:endParaRPr lang="en-US"/>
          </a:p>
        </p:txBody>
      </p:sp>
    </p:spTree>
    <p:extLst>
      <p:ext uri="{BB962C8B-B14F-4D97-AF65-F5344CB8AC3E}">
        <p14:creationId xmlns:p14="http://schemas.microsoft.com/office/powerpoint/2010/main" val="1093959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D21013-EA09-4A10-A40F-6C57BC2F2E75}"/>
              </a:ext>
            </a:extLst>
          </p:cNvPr>
          <p:cNvSpPr>
            <a:spLocks noGrp="1"/>
          </p:cNvSpPr>
          <p:nvPr>
            <p:ph type="dt" sz="half" idx="10"/>
          </p:nvPr>
        </p:nvSpPr>
        <p:spPr/>
        <p:txBody>
          <a:bodyPr/>
          <a:lstStyle/>
          <a:p>
            <a:fld id="{31810207-5EAB-466F-BEB2-916820D5415F}" type="datetimeFigureOut">
              <a:rPr lang="en-US" smtClean="0"/>
              <a:t>8/26/2022</a:t>
            </a:fld>
            <a:endParaRPr lang="en-US"/>
          </a:p>
        </p:txBody>
      </p:sp>
      <p:sp>
        <p:nvSpPr>
          <p:cNvPr id="3" name="Footer Placeholder 2">
            <a:extLst>
              <a:ext uri="{FF2B5EF4-FFF2-40B4-BE49-F238E27FC236}">
                <a16:creationId xmlns:a16="http://schemas.microsoft.com/office/drawing/2014/main" id="{B60221DC-771F-FDBE-4419-5E38174A145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180887D-2EFA-1A36-D196-92409A7B427F}"/>
              </a:ext>
            </a:extLst>
          </p:cNvPr>
          <p:cNvSpPr>
            <a:spLocks noGrp="1"/>
          </p:cNvSpPr>
          <p:nvPr>
            <p:ph type="sldNum" sz="quarter" idx="12"/>
          </p:nvPr>
        </p:nvSpPr>
        <p:spPr/>
        <p:txBody>
          <a:bodyPr/>
          <a:lstStyle/>
          <a:p>
            <a:fld id="{867A8F91-F9F9-439B-877D-AFFC28E2655D}" type="slidenum">
              <a:rPr lang="en-US" smtClean="0"/>
              <a:t>‹#›</a:t>
            </a:fld>
            <a:endParaRPr lang="en-US"/>
          </a:p>
        </p:txBody>
      </p:sp>
    </p:spTree>
    <p:extLst>
      <p:ext uri="{BB962C8B-B14F-4D97-AF65-F5344CB8AC3E}">
        <p14:creationId xmlns:p14="http://schemas.microsoft.com/office/powerpoint/2010/main" val="688706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067B1-6CFF-B079-A6AD-D536E369A8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E5F775E-B906-9FCB-01D6-C99D67D2D77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86A4B67-B7C6-BFB9-CDBA-6299B1FF84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C88693A-6BEB-A2DE-74AB-1E1C57DAF818}"/>
              </a:ext>
            </a:extLst>
          </p:cNvPr>
          <p:cNvSpPr>
            <a:spLocks noGrp="1"/>
          </p:cNvSpPr>
          <p:nvPr>
            <p:ph type="dt" sz="half" idx="10"/>
          </p:nvPr>
        </p:nvSpPr>
        <p:spPr/>
        <p:txBody>
          <a:bodyPr/>
          <a:lstStyle/>
          <a:p>
            <a:fld id="{31810207-5EAB-466F-BEB2-916820D5415F}" type="datetimeFigureOut">
              <a:rPr lang="en-US" smtClean="0"/>
              <a:t>8/26/2022</a:t>
            </a:fld>
            <a:endParaRPr lang="en-US"/>
          </a:p>
        </p:txBody>
      </p:sp>
      <p:sp>
        <p:nvSpPr>
          <p:cNvPr id="6" name="Footer Placeholder 5">
            <a:extLst>
              <a:ext uri="{FF2B5EF4-FFF2-40B4-BE49-F238E27FC236}">
                <a16:creationId xmlns:a16="http://schemas.microsoft.com/office/drawing/2014/main" id="{6F1CDF70-60B0-4946-6336-3E261EE919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24719F-65C4-2BC1-988F-8D7E96641080}"/>
              </a:ext>
            </a:extLst>
          </p:cNvPr>
          <p:cNvSpPr>
            <a:spLocks noGrp="1"/>
          </p:cNvSpPr>
          <p:nvPr>
            <p:ph type="sldNum" sz="quarter" idx="12"/>
          </p:nvPr>
        </p:nvSpPr>
        <p:spPr/>
        <p:txBody>
          <a:bodyPr/>
          <a:lstStyle/>
          <a:p>
            <a:fld id="{867A8F91-F9F9-439B-877D-AFFC28E2655D}" type="slidenum">
              <a:rPr lang="en-US" smtClean="0"/>
              <a:t>‹#›</a:t>
            </a:fld>
            <a:endParaRPr lang="en-US"/>
          </a:p>
        </p:txBody>
      </p:sp>
    </p:spTree>
    <p:extLst>
      <p:ext uri="{BB962C8B-B14F-4D97-AF65-F5344CB8AC3E}">
        <p14:creationId xmlns:p14="http://schemas.microsoft.com/office/powerpoint/2010/main" val="2047511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BF7DA-A778-4318-326D-5E13760C6F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6011C10-5010-72C7-8A65-503E9D3C7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16BDC1E-E38A-E7B0-68F6-FCD7A7F0AB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D5D3AD-3233-DD7F-F16D-87CAA9044923}"/>
              </a:ext>
            </a:extLst>
          </p:cNvPr>
          <p:cNvSpPr>
            <a:spLocks noGrp="1"/>
          </p:cNvSpPr>
          <p:nvPr>
            <p:ph type="dt" sz="half" idx="10"/>
          </p:nvPr>
        </p:nvSpPr>
        <p:spPr/>
        <p:txBody>
          <a:bodyPr/>
          <a:lstStyle/>
          <a:p>
            <a:fld id="{31810207-5EAB-466F-BEB2-916820D5415F}" type="datetimeFigureOut">
              <a:rPr lang="en-US" smtClean="0"/>
              <a:t>8/26/2022</a:t>
            </a:fld>
            <a:endParaRPr lang="en-US"/>
          </a:p>
        </p:txBody>
      </p:sp>
      <p:sp>
        <p:nvSpPr>
          <p:cNvPr id="6" name="Footer Placeholder 5">
            <a:extLst>
              <a:ext uri="{FF2B5EF4-FFF2-40B4-BE49-F238E27FC236}">
                <a16:creationId xmlns:a16="http://schemas.microsoft.com/office/drawing/2014/main" id="{6B501A41-CDC8-2753-B534-B2CA1252F8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E6A0D0-859C-F86D-EC40-9E8701178113}"/>
              </a:ext>
            </a:extLst>
          </p:cNvPr>
          <p:cNvSpPr>
            <a:spLocks noGrp="1"/>
          </p:cNvSpPr>
          <p:nvPr>
            <p:ph type="sldNum" sz="quarter" idx="12"/>
          </p:nvPr>
        </p:nvSpPr>
        <p:spPr/>
        <p:txBody>
          <a:bodyPr/>
          <a:lstStyle/>
          <a:p>
            <a:fld id="{867A8F91-F9F9-439B-877D-AFFC28E2655D}" type="slidenum">
              <a:rPr lang="en-US" smtClean="0"/>
              <a:t>‹#›</a:t>
            </a:fld>
            <a:endParaRPr lang="en-US"/>
          </a:p>
        </p:txBody>
      </p:sp>
    </p:spTree>
    <p:extLst>
      <p:ext uri="{BB962C8B-B14F-4D97-AF65-F5344CB8AC3E}">
        <p14:creationId xmlns:p14="http://schemas.microsoft.com/office/powerpoint/2010/main" val="435165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3254CE-380A-A462-A54F-CE186B7447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C50F280-50E5-BB0B-759D-AEE5ADD7AC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604317-19BC-EECB-CC7E-DE27BB0103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810207-5EAB-466F-BEB2-916820D5415F}" type="datetimeFigureOut">
              <a:rPr lang="en-US" smtClean="0"/>
              <a:t>8/26/2022</a:t>
            </a:fld>
            <a:endParaRPr lang="en-US"/>
          </a:p>
        </p:txBody>
      </p:sp>
      <p:sp>
        <p:nvSpPr>
          <p:cNvPr id="5" name="Footer Placeholder 4">
            <a:extLst>
              <a:ext uri="{FF2B5EF4-FFF2-40B4-BE49-F238E27FC236}">
                <a16:creationId xmlns:a16="http://schemas.microsoft.com/office/drawing/2014/main" id="{0D30ED2B-46E0-5134-FBB3-E8BF37F07E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1A51F1B-7633-48F1-BABF-F11F81FE13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7A8F91-F9F9-439B-877D-AFFC28E2655D}" type="slidenum">
              <a:rPr lang="en-US" smtClean="0"/>
              <a:t>‹#›</a:t>
            </a:fld>
            <a:endParaRPr lang="en-US"/>
          </a:p>
        </p:txBody>
      </p:sp>
    </p:spTree>
    <p:extLst>
      <p:ext uri="{BB962C8B-B14F-4D97-AF65-F5344CB8AC3E}">
        <p14:creationId xmlns:p14="http://schemas.microsoft.com/office/powerpoint/2010/main" val="4246549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0.png"/><Relationship Id="rId5" Type="http://schemas.openxmlformats.org/officeDocument/2006/relationships/image" Target="../media/image24.jpe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10.png"/><Relationship Id="rId5" Type="http://schemas.openxmlformats.org/officeDocument/2006/relationships/image" Target="../media/image24.jpe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10.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8" Type="http://schemas.openxmlformats.org/officeDocument/2006/relationships/image" Target="../media/image32.jpeg"/><Relationship Id="rId13" Type="http://schemas.openxmlformats.org/officeDocument/2006/relationships/image" Target="../media/image35.jpg"/><Relationship Id="rId3" Type="http://schemas.openxmlformats.org/officeDocument/2006/relationships/slideLayout" Target="../slideLayouts/slideLayout2.xml"/><Relationship Id="rId7" Type="http://schemas.openxmlformats.org/officeDocument/2006/relationships/image" Target="../media/image31.jpeg"/><Relationship Id="rId12" Type="http://schemas.openxmlformats.org/officeDocument/2006/relationships/image" Target="../media/image10.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30.jpeg"/><Relationship Id="rId11" Type="http://schemas.openxmlformats.org/officeDocument/2006/relationships/image" Target="../media/image1.png"/><Relationship Id="rId5" Type="http://schemas.openxmlformats.org/officeDocument/2006/relationships/image" Target="../media/image29.jpeg"/><Relationship Id="rId10" Type="http://schemas.openxmlformats.org/officeDocument/2006/relationships/image" Target="../media/image34.jpeg"/><Relationship Id="rId4" Type="http://schemas.openxmlformats.org/officeDocument/2006/relationships/image" Target="../media/image28.jpeg"/><Relationship Id="rId9" Type="http://schemas.openxmlformats.org/officeDocument/2006/relationships/image" Target="../media/image33.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10.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8" Type="http://schemas.openxmlformats.org/officeDocument/2006/relationships/image" Target="../media/image10.png"/><Relationship Id="rId3" Type="http://schemas.microsoft.com/office/2007/relationships/media" Target="../media/media14.m4a"/><Relationship Id="rId7" Type="http://schemas.openxmlformats.org/officeDocument/2006/relationships/hyperlink" Target="https://clamorworld.com/tea-leaf-extracts-can-destroy-80-of-lung-cancer-cells/" TargetMode="Externa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36.jpg"/><Relationship Id="rId5" Type="http://schemas.openxmlformats.org/officeDocument/2006/relationships/slideLayout" Target="../slideLayouts/slideLayout2.xml"/><Relationship Id="rId4" Type="http://schemas.openxmlformats.org/officeDocument/2006/relationships/audio" Target="../media/media14.m4a"/><Relationship Id="rId9"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10.png"/><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1.png"/><Relationship Id="rId5" Type="http://schemas.openxmlformats.org/officeDocument/2006/relationships/image" Target="../media/image38.jpe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8" Type="http://schemas.openxmlformats.org/officeDocument/2006/relationships/image" Target="../media/image41.jpeg"/><Relationship Id="rId13" Type="http://schemas.openxmlformats.org/officeDocument/2006/relationships/image" Target="../media/image46.jpeg"/><Relationship Id="rId3" Type="http://schemas.microsoft.com/office/2007/relationships/media" Target="../media/media17.m4a"/><Relationship Id="rId7" Type="http://schemas.openxmlformats.org/officeDocument/2006/relationships/image" Target="../media/image40.jpeg"/><Relationship Id="rId12" Type="http://schemas.openxmlformats.org/officeDocument/2006/relationships/image" Target="../media/image45.jpeg"/><Relationship Id="rId17" Type="http://schemas.openxmlformats.org/officeDocument/2006/relationships/image" Target="../media/image10.png"/><Relationship Id="rId2" Type="http://schemas.openxmlformats.org/officeDocument/2006/relationships/audio" Target="../media/media16.m4a"/><Relationship Id="rId16" Type="http://schemas.openxmlformats.org/officeDocument/2006/relationships/image" Target="../media/image49.jpeg"/><Relationship Id="rId1" Type="http://schemas.microsoft.com/office/2007/relationships/media" Target="../media/media16.m4a"/><Relationship Id="rId6" Type="http://schemas.openxmlformats.org/officeDocument/2006/relationships/image" Target="../media/image39.jpeg"/><Relationship Id="rId11" Type="http://schemas.openxmlformats.org/officeDocument/2006/relationships/image" Target="../media/image44.jpeg"/><Relationship Id="rId5" Type="http://schemas.openxmlformats.org/officeDocument/2006/relationships/slideLayout" Target="../slideLayouts/slideLayout8.xml"/><Relationship Id="rId15" Type="http://schemas.openxmlformats.org/officeDocument/2006/relationships/image" Target="../media/image48.jpeg"/><Relationship Id="rId10" Type="http://schemas.openxmlformats.org/officeDocument/2006/relationships/image" Target="../media/image43.jpeg"/><Relationship Id="rId4" Type="http://schemas.openxmlformats.org/officeDocument/2006/relationships/audio" Target="../media/media17.m4a"/><Relationship Id="rId9" Type="http://schemas.openxmlformats.org/officeDocument/2006/relationships/image" Target="../media/image42.jpeg"/><Relationship Id="rId14" Type="http://schemas.openxmlformats.org/officeDocument/2006/relationships/image" Target="../media/image47.jpeg"/></Relationships>
</file>

<file path=ppt/slides/_rels/slide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1.xml"/><Relationship Id="rId7" Type="http://schemas.openxmlformats.org/officeDocument/2006/relationships/image" Target="../media/image20.jpg"/><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10.png"/><Relationship Id="rId5" Type="http://schemas.openxmlformats.org/officeDocument/2006/relationships/image" Target="../media/image1.png"/><Relationship Id="rId4" Type="http://schemas.openxmlformats.org/officeDocument/2006/relationships/image" Target="../media/image52.jpeg"/></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png"/><Relationship Id="rId3" Type="http://schemas.openxmlformats.org/officeDocument/2006/relationships/slideLayout" Target="../slideLayouts/slideLayout1.xml"/><Relationship Id="rId7" Type="http://schemas.openxmlformats.org/officeDocument/2006/relationships/image" Target="../media/image4.jpeg"/><Relationship Id="rId12" Type="http://schemas.openxmlformats.org/officeDocument/2006/relationships/image" Target="../media/image9.jpe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jpeg"/><Relationship Id="rId11" Type="http://schemas.openxmlformats.org/officeDocument/2006/relationships/image" Target="../media/image8.jpeg"/><Relationship Id="rId5" Type="http://schemas.openxmlformats.org/officeDocument/2006/relationships/image" Target="../media/image2.jpeg"/><Relationship Id="rId10" Type="http://schemas.openxmlformats.org/officeDocument/2006/relationships/image" Target="../media/image7.jpeg"/><Relationship Id="rId4" Type="http://schemas.openxmlformats.org/officeDocument/2006/relationships/image" Target="../media/image1.png"/><Relationship Id="rId9"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10.png"/><Relationship Id="rId5" Type="http://schemas.openxmlformats.org/officeDocument/2006/relationships/image" Target="../media/image54.png"/><Relationship Id="rId4" Type="http://schemas.openxmlformats.org/officeDocument/2006/relationships/image" Target="../media/image53.jpeg"/></Relationships>
</file>

<file path=ppt/slides/_rels/slide21.xml.rels><?xml version="1.0" encoding="UTF-8" standalone="yes"?>
<Relationships xmlns="http://schemas.openxmlformats.org/package/2006/relationships"><Relationship Id="rId8" Type="http://schemas.openxmlformats.org/officeDocument/2006/relationships/image" Target="../media/image1.png"/><Relationship Id="rId3" Type="http://schemas.microsoft.com/office/2007/relationships/media" Target="../media/media22.m4a"/><Relationship Id="rId7" Type="http://schemas.openxmlformats.org/officeDocument/2006/relationships/image" Target="../media/image10.png"/><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55.jpeg"/><Relationship Id="rId5" Type="http://schemas.openxmlformats.org/officeDocument/2006/relationships/slideLayout" Target="../slideLayouts/slideLayout8.xml"/><Relationship Id="rId4" Type="http://schemas.openxmlformats.org/officeDocument/2006/relationships/audio" Target="../media/media22.m4a"/></Relationships>
</file>

<file path=ppt/slides/_rels/slide2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eg"/><Relationship Id="rId1" Type="http://schemas.openxmlformats.org/officeDocument/2006/relationships/slideLayout" Target="../slideLayouts/slideLayout8.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8.xml"/><Relationship Id="rId7" Type="http://schemas.openxmlformats.org/officeDocument/2006/relationships/image" Target="../media/image10.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s>
</file>

<file path=ppt/slides/_rels/slide24.xml.rels><?xml version="1.0" encoding="UTF-8" standalone="yes"?>
<Relationships xmlns="http://schemas.openxmlformats.org/package/2006/relationships"><Relationship Id="rId8" Type="http://schemas.openxmlformats.org/officeDocument/2006/relationships/image" Target="../media/image65.jpeg"/><Relationship Id="rId13" Type="http://schemas.openxmlformats.org/officeDocument/2006/relationships/image" Target="../media/image70.jpeg"/><Relationship Id="rId3" Type="http://schemas.openxmlformats.org/officeDocument/2006/relationships/slideLayout" Target="../slideLayouts/slideLayout8.xml"/><Relationship Id="rId7" Type="http://schemas.openxmlformats.org/officeDocument/2006/relationships/image" Target="../media/image64.jpeg"/><Relationship Id="rId12" Type="http://schemas.openxmlformats.org/officeDocument/2006/relationships/image" Target="../media/image69.jpeg"/><Relationship Id="rId17" Type="http://schemas.openxmlformats.org/officeDocument/2006/relationships/image" Target="../media/image10.png"/><Relationship Id="rId2" Type="http://schemas.openxmlformats.org/officeDocument/2006/relationships/audio" Target="../media/media24.m4a"/><Relationship Id="rId16" Type="http://schemas.openxmlformats.org/officeDocument/2006/relationships/image" Target="../media/image1.png"/><Relationship Id="rId1" Type="http://schemas.microsoft.com/office/2007/relationships/media" Target="../media/media24.m4a"/><Relationship Id="rId6" Type="http://schemas.openxmlformats.org/officeDocument/2006/relationships/image" Target="../media/image63.jpeg"/><Relationship Id="rId11" Type="http://schemas.openxmlformats.org/officeDocument/2006/relationships/image" Target="../media/image68.jpeg"/><Relationship Id="rId5" Type="http://schemas.openxmlformats.org/officeDocument/2006/relationships/image" Target="../media/image62.jpeg"/><Relationship Id="rId15" Type="http://schemas.openxmlformats.org/officeDocument/2006/relationships/image" Target="../media/image72.jpeg"/><Relationship Id="rId10" Type="http://schemas.openxmlformats.org/officeDocument/2006/relationships/image" Target="../media/image67.jpeg"/><Relationship Id="rId4" Type="http://schemas.openxmlformats.org/officeDocument/2006/relationships/image" Target="../media/image61.jpeg"/><Relationship Id="rId9" Type="http://schemas.openxmlformats.org/officeDocument/2006/relationships/image" Target="../media/image66.jpeg"/><Relationship Id="rId14" Type="http://schemas.openxmlformats.org/officeDocument/2006/relationships/image" Target="../media/image71.jpeg"/></Relationships>
</file>

<file path=ppt/slides/_rels/slide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slideLayout" Target="../slideLayouts/slideLayout1.xml"/><Relationship Id="rId7" Type="http://schemas.openxmlformats.org/officeDocument/2006/relationships/image" Target="../media/image13.jpeg"/><Relationship Id="rId12" Type="http://schemas.openxmlformats.org/officeDocument/2006/relationships/image" Target="../media/image17.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12.jpeg"/><Relationship Id="rId11" Type="http://schemas.openxmlformats.org/officeDocument/2006/relationships/image" Target="../media/image10.pn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png"/><Relationship Id="rId9" Type="http://schemas.openxmlformats.org/officeDocument/2006/relationships/image" Target="../media/image15.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10.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10.png"/><Relationship Id="rId5" Type="http://schemas.openxmlformats.org/officeDocument/2006/relationships/image" Target="../media/image18.jpe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0.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0.jpg"/><Relationship Id="rId5" Type="http://schemas.openxmlformats.org/officeDocument/2006/relationships/image" Target="../media/image19.jpe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10.png"/><Relationship Id="rId5" Type="http://schemas.openxmlformats.org/officeDocument/2006/relationships/image" Target="../media/image21.jpe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10.png"/><Relationship Id="rId5" Type="http://schemas.openxmlformats.org/officeDocument/2006/relationships/image" Target="../media/image22.jp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10.png"/><Relationship Id="rId5" Type="http://schemas.openxmlformats.org/officeDocument/2006/relationships/image" Target="../media/image23.jpe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14">
            <a:extLst>
              <a:ext uri="{FF2B5EF4-FFF2-40B4-BE49-F238E27FC236}">
                <a16:creationId xmlns:a16="http://schemas.microsoft.com/office/drawing/2014/main" id="{A440A548-C0D4-4418-940E-EDC2F1D9A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16">
            <a:extLst>
              <a:ext uri="{FF2B5EF4-FFF2-40B4-BE49-F238E27FC236}">
                <a16:creationId xmlns:a16="http://schemas.microsoft.com/office/drawing/2014/main" id="{E708B267-8CD2-4684-A57B-9F10707692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A0AADCF1-53C6-978A-9C82-7AE65CBBC3A4}"/>
              </a:ext>
            </a:extLst>
          </p:cNvPr>
          <p:cNvSpPr txBox="1"/>
          <p:nvPr/>
        </p:nvSpPr>
        <p:spPr>
          <a:xfrm>
            <a:off x="5187877" y="2141620"/>
            <a:ext cx="7057510" cy="1386926"/>
          </a:xfrm>
          <a:prstGeom prst="rect">
            <a:avLst/>
          </a:prstGeom>
        </p:spPr>
        <p:txBody>
          <a:bodyPr vert="horz" lIns="91440" tIns="45720" rIns="91440" bIns="45720" rtlCol="0" anchor="ctr">
            <a:noAutofit/>
          </a:bodyPr>
          <a:lstStyle/>
          <a:p>
            <a:pPr algn="ctr">
              <a:spcBef>
                <a:spcPct val="0"/>
              </a:spcBef>
              <a:spcAft>
                <a:spcPts val="600"/>
              </a:spcAft>
            </a:pPr>
            <a:r>
              <a:rPr lang="en-US" sz="2800" b="1" kern="1200" dirty="0">
                <a:solidFill>
                  <a:schemeClr val="accent6">
                    <a:lumMod val="75000"/>
                  </a:schemeClr>
                </a:solidFill>
                <a:latin typeface="Roboto" panose="02000000000000000000" pitchFamily="2" charset="0"/>
                <a:ea typeface="Roboto" panose="02000000000000000000" pitchFamily="2" charset="0"/>
                <a:cs typeface="+mj-cs"/>
              </a:rPr>
              <a:t>CANNABIS FOOD CONCENTRATES </a:t>
            </a:r>
            <a:br>
              <a:rPr lang="en-US" sz="2800" b="1" kern="1200" dirty="0">
                <a:solidFill>
                  <a:schemeClr val="accent6">
                    <a:lumMod val="75000"/>
                  </a:schemeClr>
                </a:solidFill>
                <a:latin typeface="Roboto" panose="02000000000000000000" pitchFamily="2" charset="0"/>
                <a:ea typeface="Roboto" panose="02000000000000000000" pitchFamily="2" charset="0"/>
                <a:cs typeface="+mj-cs"/>
              </a:rPr>
            </a:br>
            <a:r>
              <a:rPr lang="en-US" sz="2800" b="1" kern="1200" dirty="0">
                <a:solidFill>
                  <a:schemeClr val="accent6">
                    <a:lumMod val="75000"/>
                  </a:schemeClr>
                </a:solidFill>
                <a:latin typeface="Roboto" panose="02000000000000000000" pitchFamily="2" charset="0"/>
                <a:ea typeface="Roboto" panose="02000000000000000000" pitchFamily="2" charset="0"/>
                <a:cs typeface="+mj-cs"/>
              </a:rPr>
              <a:t>AND CANNANUTRIENTS</a:t>
            </a:r>
          </a:p>
          <a:p>
            <a:pPr algn="ctr">
              <a:spcBef>
                <a:spcPct val="0"/>
              </a:spcBef>
              <a:spcAft>
                <a:spcPts val="600"/>
              </a:spcAft>
            </a:pPr>
            <a:endParaRPr lang="en-US" sz="3200" b="1" dirty="0">
              <a:solidFill>
                <a:schemeClr val="accent6">
                  <a:lumMod val="75000"/>
                </a:schemeClr>
              </a:solidFill>
              <a:latin typeface="Roboto" panose="02000000000000000000" pitchFamily="2" charset="0"/>
              <a:ea typeface="Roboto" panose="02000000000000000000" pitchFamily="2" charset="0"/>
              <a:cs typeface="+mj-cs"/>
            </a:endParaRPr>
          </a:p>
          <a:p>
            <a:pPr algn="ctr">
              <a:spcBef>
                <a:spcPct val="0"/>
              </a:spcBef>
              <a:spcAft>
                <a:spcPts val="600"/>
              </a:spcAft>
            </a:pPr>
            <a:r>
              <a:rPr lang="en-US" sz="2400" b="1" kern="1200" dirty="0">
                <a:solidFill>
                  <a:schemeClr val="accent6">
                    <a:lumMod val="75000"/>
                  </a:schemeClr>
                </a:solidFill>
                <a:latin typeface="Roboto" panose="02000000000000000000" pitchFamily="2" charset="0"/>
                <a:ea typeface="Roboto" panose="02000000000000000000" pitchFamily="2" charset="0"/>
                <a:cs typeface="+mj-cs"/>
              </a:rPr>
              <a:t>      NL PRACTITIONER REFERENCE GUIDE</a:t>
            </a:r>
            <a:endParaRPr lang="en-US" sz="2400" kern="1200" dirty="0">
              <a:solidFill>
                <a:schemeClr val="accent6">
                  <a:lumMod val="75000"/>
                </a:schemeClr>
              </a:solidFill>
              <a:latin typeface="Roboto" panose="02000000000000000000" pitchFamily="2" charset="0"/>
              <a:ea typeface="Roboto" panose="02000000000000000000" pitchFamily="2" charset="0"/>
              <a:cs typeface="+mj-cs"/>
            </a:endParaRPr>
          </a:p>
        </p:txBody>
      </p:sp>
      <p:grpSp>
        <p:nvGrpSpPr>
          <p:cNvPr id="25" name="Group 18">
            <a:extLst>
              <a:ext uri="{FF2B5EF4-FFF2-40B4-BE49-F238E27FC236}">
                <a16:creationId xmlns:a16="http://schemas.microsoft.com/office/drawing/2014/main" id="{41E5AB36-9328-47E9-95AD-E38AC1C0E18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369"/>
            <a:ext cx="6091008" cy="6858000"/>
            <a:chOff x="305" y="-369"/>
            <a:chExt cx="6091008" cy="6858000"/>
          </a:xfrm>
        </p:grpSpPr>
        <p:sp>
          <p:nvSpPr>
            <p:cNvPr id="20" name="Freeform: Shape 19">
              <a:extLst>
                <a:ext uri="{FF2B5EF4-FFF2-40B4-BE49-F238E27FC236}">
                  <a16:creationId xmlns:a16="http://schemas.microsoft.com/office/drawing/2014/main" id="{4532450F-A219-4BF5-88FA-A47084237C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69"/>
              <a:ext cx="6057007" cy="6858000"/>
            </a:xfrm>
            <a:custGeom>
              <a:avLst/>
              <a:gdLst>
                <a:gd name="connsiteX0" fmla="*/ 1423825 w 6057007"/>
                <a:gd name="connsiteY0" fmla="*/ 0 h 6858000"/>
                <a:gd name="connsiteX1" fmla="*/ 4262456 w 6057007"/>
                <a:gd name="connsiteY1" fmla="*/ 0 h 6858000"/>
                <a:gd name="connsiteX2" fmla="*/ 4371584 w 6057007"/>
                <a:gd name="connsiteY2" fmla="*/ 79625 h 6858000"/>
                <a:gd name="connsiteX3" fmla="*/ 5400299 w 6057007"/>
                <a:gd name="connsiteY3" fmla="*/ 1779691 h 6858000"/>
                <a:gd name="connsiteX4" fmla="*/ 5961759 w 6057007"/>
                <a:gd name="connsiteY4" fmla="*/ 4554903 h 6858000"/>
                <a:gd name="connsiteX5" fmla="*/ 4326541 w 6057007"/>
                <a:gd name="connsiteY5" fmla="*/ 6729688 h 6858000"/>
                <a:gd name="connsiteX6" fmla="*/ 4109121 w 6057007"/>
                <a:gd name="connsiteY6" fmla="*/ 6858000 h 6858000"/>
                <a:gd name="connsiteX7" fmla="*/ 1145358 w 6057007"/>
                <a:gd name="connsiteY7" fmla="*/ 6858000 h 6858000"/>
                <a:gd name="connsiteX8" fmla="*/ 1143587 w 6057007"/>
                <a:gd name="connsiteY8" fmla="*/ 6856705 h 6858000"/>
                <a:gd name="connsiteX9" fmla="*/ 162579 w 6057007"/>
                <a:gd name="connsiteY9" fmla="*/ 6240990 h 6858000"/>
                <a:gd name="connsiteX10" fmla="*/ 0 w 6057007"/>
                <a:gd name="connsiteY10" fmla="*/ 6125553 h 6858000"/>
                <a:gd name="connsiteX11" fmla="*/ 0 w 6057007"/>
                <a:gd name="connsiteY11" fmla="*/ 4670879 h 6858000"/>
                <a:gd name="connsiteX12" fmla="*/ 38388 w 6057007"/>
                <a:gd name="connsiteY12" fmla="*/ 4778792 h 6858000"/>
                <a:gd name="connsiteX13" fmla="*/ 155449 w 6057007"/>
                <a:gd name="connsiteY13" fmla="*/ 5029879 h 6858000"/>
                <a:gd name="connsiteX14" fmla="*/ 411802 w 6057007"/>
                <a:gd name="connsiteY14" fmla="*/ 5399531 h 6858000"/>
                <a:gd name="connsiteX15" fmla="*/ 806388 w 6057007"/>
                <a:gd name="connsiteY15" fmla="*/ 5659633 h 6858000"/>
                <a:gd name="connsiteX16" fmla="*/ 1801512 w 6057007"/>
                <a:gd name="connsiteY16" fmla="*/ 6314010 h 6858000"/>
                <a:gd name="connsiteX17" fmla="*/ 2653483 w 6057007"/>
                <a:gd name="connsiteY17" fmla="*/ 6529898 h 6858000"/>
                <a:gd name="connsiteX18" fmla="*/ 3666486 w 6057007"/>
                <a:gd name="connsiteY18" fmla="*/ 6190615 h 6858000"/>
                <a:gd name="connsiteX19" fmla="*/ 4658657 w 6057007"/>
                <a:gd name="connsiteY19" fmla="*/ 5428179 h 6858000"/>
                <a:gd name="connsiteX20" fmla="*/ 5222967 w 6057007"/>
                <a:gd name="connsiteY20" fmla="*/ 4356944 h 6858000"/>
                <a:gd name="connsiteX21" fmla="*/ 4724795 w 6057007"/>
                <a:gd name="connsiteY21" fmla="*/ 2210416 h 6858000"/>
                <a:gd name="connsiteX22" fmla="*/ 4473185 w 6057007"/>
                <a:gd name="connsiteY22" fmla="*/ 1691554 h 6858000"/>
                <a:gd name="connsiteX23" fmla="*/ 4046677 w 6057007"/>
                <a:gd name="connsiteY23" fmla="*/ 911781 h 6858000"/>
                <a:gd name="connsiteX24" fmla="*/ 3555564 w 6057007"/>
                <a:gd name="connsiteY24" fmla="*/ 585888 h 6858000"/>
                <a:gd name="connsiteX25" fmla="*/ 2405914 w 6057007"/>
                <a:gd name="connsiteY25" fmla="*/ 536282 h 6858000"/>
                <a:gd name="connsiteX26" fmla="*/ 1345719 w 6057007"/>
                <a:gd name="connsiteY26" fmla="*/ 957619 h 6858000"/>
                <a:gd name="connsiteX27" fmla="*/ 73341 w 6057007"/>
                <a:gd name="connsiteY27" fmla="*/ 2571698 h 6858000"/>
                <a:gd name="connsiteX28" fmla="*/ 0 w 6057007"/>
                <a:gd name="connsiteY28" fmla="*/ 2803810 h 6858000"/>
                <a:gd name="connsiteX29" fmla="*/ 0 w 6057007"/>
                <a:gd name="connsiteY29" fmla="*/ 1147591 h 6858000"/>
                <a:gd name="connsiteX30" fmla="*/ 142706 w 6057007"/>
                <a:gd name="connsiteY30" fmla="*/ 968763 h 6858000"/>
                <a:gd name="connsiteX31" fmla="*/ 971831 w 6057007"/>
                <a:gd name="connsiteY31" fmla="*/ 249890 h 6858000"/>
                <a:gd name="connsiteX32" fmla="*/ 1288677 w 6057007"/>
                <a:gd name="connsiteY32" fmla="*/ 6583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057007" h="6858000">
                  <a:moveTo>
                    <a:pt x="1423825" y="0"/>
                  </a:moveTo>
                  <a:lnTo>
                    <a:pt x="4262456" y="0"/>
                  </a:lnTo>
                  <a:lnTo>
                    <a:pt x="4371584" y="79625"/>
                  </a:lnTo>
                  <a:cubicBezTo>
                    <a:pt x="4860533" y="476670"/>
                    <a:pt x="5063885" y="1132812"/>
                    <a:pt x="5400299" y="1779691"/>
                  </a:cubicBezTo>
                  <a:cubicBezTo>
                    <a:pt x="5848849" y="2642194"/>
                    <a:pt x="6244956" y="3497996"/>
                    <a:pt x="5961759" y="4554903"/>
                  </a:cubicBezTo>
                  <a:cubicBezTo>
                    <a:pt x="5691575" y="5563242"/>
                    <a:pt x="5092427" y="6238887"/>
                    <a:pt x="4326541" y="6729688"/>
                  </a:cubicBezTo>
                  <a:lnTo>
                    <a:pt x="4109121" y="6858000"/>
                  </a:lnTo>
                  <a:lnTo>
                    <a:pt x="1145358" y="6858000"/>
                  </a:lnTo>
                  <a:lnTo>
                    <a:pt x="1143587" y="6856705"/>
                  </a:lnTo>
                  <a:cubicBezTo>
                    <a:pt x="699546" y="6541440"/>
                    <a:pt x="399287" y="6392433"/>
                    <a:pt x="162579" y="6240990"/>
                  </a:cubicBezTo>
                  <a:lnTo>
                    <a:pt x="0" y="6125553"/>
                  </a:lnTo>
                  <a:lnTo>
                    <a:pt x="0" y="4670879"/>
                  </a:lnTo>
                  <a:lnTo>
                    <a:pt x="38388" y="4778792"/>
                  </a:lnTo>
                  <a:cubicBezTo>
                    <a:pt x="72793" y="4862402"/>
                    <a:pt x="111802" y="4945953"/>
                    <a:pt x="155449" y="5029879"/>
                  </a:cubicBezTo>
                  <a:cubicBezTo>
                    <a:pt x="273464" y="5256810"/>
                    <a:pt x="351295" y="5344113"/>
                    <a:pt x="411802" y="5399531"/>
                  </a:cubicBezTo>
                  <a:cubicBezTo>
                    <a:pt x="500065" y="5480405"/>
                    <a:pt x="628514" y="5555615"/>
                    <a:pt x="806388" y="5659633"/>
                  </a:cubicBezTo>
                  <a:cubicBezTo>
                    <a:pt x="1044358" y="5798926"/>
                    <a:pt x="1370396" y="5989780"/>
                    <a:pt x="1801512" y="6314010"/>
                  </a:cubicBezTo>
                  <a:cubicBezTo>
                    <a:pt x="2037213" y="6491324"/>
                    <a:pt x="2315885" y="6561958"/>
                    <a:pt x="2653483" y="6529898"/>
                  </a:cubicBezTo>
                  <a:cubicBezTo>
                    <a:pt x="2962383" y="6500529"/>
                    <a:pt x="3312661" y="6383221"/>
                    <a:pt x="3666486" y="6190615"/>
                  </a:cubicBezTo>
                  <a:cubicBezTo>
                    <a:pt x="4083218" y="5963697"/>
                    <a:pt x="4407642" y="5714350"/>
                    <a:pt x="4658657" y="5428179"/>
                  </a:cubicBezTo>
                  <a:cubicBezTo>
                    <a:pt x="4927319" y="5121947"/>
                    <a:pt x="5111907" y="4771422"/>
                    <a:pt x="5222967" y="4356944"/>
                  </a:cubicBezTo>
                  <a:cubicBezTo>
                    <a:pt x="5418167" y="3628447"/>
                    <a:pt x="5139747" y="3007703"/>
                    <a:pt x="4724795" y="2210416"/>
                  </a:cubicBezTo>
                  <a:cubicBezTo>
                    <a:pt x="4631776" y="2031551"/>
                    <a:pt x="4551122" y="1858737"/>
                    <a:pt x="4473185" y="1691554"/>
                  </a:cubicBezTo>
                  <a:cubicBezTo>
                    <a:pt x="4326842" y="1377756"/>
                    <a:pt x="4200559" y="1106810"/>
                    <a:pt x="4046677" y="911781"/>
                  </a:cubicBezTo>
                  <a:cubicBezTo>
                    <a:pt x="3910561" y="739097"/>
                    <a:pt x="3763658" y="641647"/>
                    <a:pt x="3555564" y="585888"/>
                  </a:cubicBezTo>
                  <a:cubicBezTo>
                    <a:pt x="3178534" y="484863"/>
                    <a:pt x="2791842" y="468166"/>
                    <a:pt x="2405914" y="536282"/>
                  </a:cubicBezTo>
                  <a:cubicBezTo>
                    <a:pt x="2032757" y="602054"/>
                    <a:pt x="1676044" y="743871"/>
                    <a:pt x="1345719" y="957619"/>
                  </a:cubicBezTo>
                  <a:cubicBezTo>
                    <a:pt x="762775" y="1334788"/>
                    <a:pt x="318714" y="1900690"/>
                    <a:pt x="73341" y="2571698"/>
                  </a:cubicBezTo>
                  <a:lnTo>
                    <a:pt x="0" y="2803810"/>
                  </a:lnTo>
                  <a:lnTo>
                    <a:pt x="0" y="1147591"/>
                  </a:lnTo>
                  <a:lnTo>
                    <a:pt x="142706" y="968763"/>
                  </a:lnTo>
                  <a:cubicBezTo>
                    <a:pt x="388539" y="688063"/>
                    <a:pt x="668237" y="446316"/>
                    <a:pt x="971831" y="249890"/>
                  </a:cubicBezTo>
                  <a:cubicBezTo>
                    <a:pt x="1074829" y="183240"/>
                    <a:pt x="1180574" y="121805"/>
                    <a:pt x="1288677" y="6583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0">
              <a:extLst>
                <a:ext uri="{FF2B5EF4-FFF2-40B4-BE49-F238E27FC236}">
                  <a16:creationId xmlns:a16="http://schemas.microsoft.com/office/drawing/2014/main" id="{035AC662-4000-411A-9E33-6A4B6C0FCB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69"/>
              <a:ext cx="6091008" cy="6858000"/>
            </a:xfrm>
            <a:custGeom>
              <a:avLst/>
              <a:gdLst>
                <a:gd name="connsiteX0" fmla="*/ 0 w 6091008"/>
                <a:gd name="connsiteY0" fmla="*/ 5476844 h 6858000"/>
                <a:gd name="connsiteX1" fmla="*/ 15220 w 6091008"/>
                <a:gd name="connsiteY1" fmla="*/ 5501668 h 6858000"/>
                <a:gd name="connsiteX2" fmla="*/ 198940 w 6091008"/>
                <a:gd name="connsiteY2" fmla="*/ 5717964 h 6858000"/>
                <a:gd name="connsiteX3" fmla="*/ 251499 w 6091008"/>
                <a:gd name="connsiteY3" fmla="*/ 5763842 h 6858000"/>
                <a:gd name="connsiteX4" fmla="*/ 308460 w 6091008"/>
                <a:gd name="connsiteY4" fmla="*/ 5806337 h 6858000"/>
                <a:gd name="connsiteX5" fmla="*/ 368305 w 6091008"/>
                <a:gd name="connsiteY5" fmla="*/ 5847248 h 6858000"/>
                <a:gd name="connsiteX6" fmla="*/ 430451 w 6091008"/>
                <a:gd name="connsiteY6" fmla="*/ 5887305 h 6858000"/>
                <a:gd name="connsiteX7" fmla="*/ 975811 w 6091008"/>
                <a:gd name="connsiteY7" fmla="*/ 6205653 h 6858000"/>
                <a:gd name="connsiteX8" fmla="*/ 1510250 w 6091008"/>
                <a:gd name="connsiteY8" fmla="*/ 6575390 h 6858000"/>
                <a:gd name="connsiteX9" fmla="*/ 2002437 w 6091008"/>
                <a:gd name="connsiteY9" fmla="*/ 6825029 h 6858000"/>
                <a:gd name="connsiteX10" fmla="*/ 2137670 w 6091008"/>
                <a:gd name="connsiteY10" fmla="*/ 6856874 h 6858000"/>
                <a:gd name="connsiteX11" fmla="*/ 2145778 w 6091008"/>
                <a:gd name="connsiteY11" fmla="*/ 6858000 h 6858000"/>
                <a:gd name="connsiteX12" fmla="*/ 1098858 w 6091008"/>
                <a:gd name="connsiteY12" fmla="*/ 6858000 h 6858000"/>
                <a:gd name="connsiteX13" fmla="*/ 1004166 w 6091008"/>
                <a:gd name="connsiteY13" fmla="*/ 6786858 h 6858000"/>
                <a:gd name="connsiteX14" fmla="*/ 751974 w 6091008"/>
                <a:gd name="connsiteY14" fmla="*/ 6608169 h 6858000"/>
                <a:gd name="connsiteX15" fmla="*/ 623305 w 6091008"/>
                <a:gd name="connsiteY15" fmla="*/ 6522172 h 6858000"/>
                <a:gd name="connsiteX16" fmla="*/ 492346 w 6091008"/>
                <a:gd name="connsiteY16" fmla="*/ 6437477 h 6858000"/>
                <a:gd name="connsiteX17" fmla="*/ 358536 w 6091008"/>
                <a:gd name="connsiteY17" fmla="*/ 6352312 h 6858000"/>
                <a:gd name="connsiteX18" fmla="*/ 290710 w 6091008"/>
                <a:gd name="connsiteY18" fmla="*/ 6308820 h 6858000"/>
                <a:gd name="connsiteX19" fmla="*/ 221792 w 6091008"/>
                <a:gd name="connsiteY19" fmla="*/ 6263122 h 6858000"/>
                <a:gd name="connsiteX20" fmla="*/ 152460 w 6091008"/>
                <a:gd name="connsiteY20" fmla="*/ 6215106 h 6858000"/>
                <a:gd name="connsiteX21" fmla="*/ 83055 w 6091008"/>
                <a:gd name="connsiteY21" fmla="*/ 6163978 h 6858000"/>
                <a:gd name="connsiteX22" fmla="*/ 14161 w 6091008"/>
                <a:gd name="connsiteY22" fmla="*/ 6109014 h 6858000"/>
                <a:gd name="connsiteX23" fmla="*/ 0 w 6091008"/>
                <a:gd name="connsiteY23" fmla="*/ 6096195 h 6858000"/>
                <a:gd name="connsiteX24" fmla="*/ 3707444 w 6091008"/>
                <a:gd name="connsiteY24" fmla="*/ 0 h 6858000"/>
                <a:gd name="connsiteX25" fmla="*/ 4265528 w 6091008"/>
                <a:gd name="connsiteY25" fmla="*/ 0 h 6858000"/>
                <a:gd name="connsiteX26" fmla="*/ 4291472 w 6091008"/>
                <a:gd name="connsiteY26" fmla="*/ 15596 h 6858000"/>
                <a:gd name="connsiteX27" fmla="*/ 4431124 w 6091008"/>
                <a:gd name="connsiteY27" fmla="*/ 119052 h 6858000"/>
                <a:gd name="connsiteX28" fmla="*/ 4899570 w 6091008"/>
                <a:gd name="connsiteY28" fmla="*/ 643769 h 6858000"/>
                <a:gd name="connsiteX29" fmla="*/ 5247925 w 6091008"/>
                <a:gd name="connsiteY29" fmla="*/ 1232134 h 6858000"/>
                <a:gd name="connsiteX30" fmla="*/ 5401234 w 6091008"/>
                <a:gd name="connsiteY30" fmla="*/ 1518442 h 6858000"/>
                <a:gd name="connsiteX31" fmla="*/ 5480921 w 6091008"/>
                <a:gd name="connsiteY31" fmla="*/ 1662114 h 6858000"/>
                <a:gd name="connsiteX32" fmla="*/ 5561804 w 6091008"/>
                <a:gd name="connsiteY32" fmla="*/ 1812436 h 6858000"/>
                <a:gd name="connsiteX33" fmla="*/ 5855037 w 6091008"/>
                <a:gd name="connsiteY33" fmla="*/ 2457716 h 6858000"/>
                <a:gd name="connsiteX34" fmla="*/ 6052254 w 6091008"/>
                <a:gd name="connsiteY34" fmla="*/ 3193699 h 6858000"/>
                <a:gd name="connsiteX35" fmla="*/ 6073151 w 6091008"/>
                <a:gd name="connsiteY35" fmla="*/ 4004612 h 6858000"/>
                <a:gd name="connsiteX36" fmla="*/ 6067309 w 6091008"/>
                <a:gd name="connsiteY36" fmla="*/ 4055890 h 6858000"/>
                <a:gd name="connsiteX37" fmla="*/ 6059979 w 6091008"/>
                <a:gd name="connsiteY37" fmla="*/ 4106917 h 6858000"/>
                <a:gd name="connsiteX38" fmla="*/ 6052371 w 6091008"/>
                <a:gd name="connsiteY38" fmla="*/ 4158016 h 6858000"/>
                <a:gd name="connsiteX39" fmla="*/ 6043434 w 6091008"/>
                <a:gd name="connsiteY39" fmla="*/ 4208759 h 6858000"/>
                <a:gd name="connsiteX40" fmla="*/ 6023229 w 6091008"/>
                <a:gd name="connsiteY40" fmla="*/ 4309769 h 6858000"/>
                <a:gd name="connsiteX41" fmla="*/ 5999922 w 6091008"/>
                <a:gd name="connsiteY41" fmla="*/ 4409799 h 6858000"/>
                <a:gd name="connsiteX42" fmla="*/ 5987157 w 6091008"/>
                <a:gd name="connsiteY42" fmla="*/ 4459369 h 6858000"/>
                <a:gd name="connsiteX43" fmla="*/ 5973731 w 6091008"/>
                <a:gd name="connsiteY43" fmla="*/ 4508027 h 6858000"/>
                <a:gd name="connsiteX44" fmla="*/ 5944653 w 6091008"/>
                <a:gd name="connsiteY44" fmla="*/ 4602538 h 6858000"/>
                <a:gd name="connsiteX45" fmla="*/ 5915334 w 6091008"/>
                <a:gd name="connsiteY45" fmla="*/ 4696982 h 6858000"/>
                <a:gd name="connsiteX46" fmla="*/ 5881786 w 6091008"/>
                <a:gd name="connsiteY46" fmla="*/ 4790295 h 6858000"/>
                <a:gd name="connsiteX47" fmla="*/ 5539609 w 6091008"/>
                <a:gd name="connsiteY47" fmla="*/ 5504511 h 6858000"/>
                <a:gd name="connsiteX48" fmla="*/ 5432400 w 6091008"/>
                <a:gd name="connsiteY48" fmla="*/ 5669348 h 6858000"/>
                <a:gd name="connsiteX49" fmla="*/ 5404330 w 6091008"/>
                <a:gd name="connsiteY49" fmla="*/ 5709372 h 6858000"/>
                <a:gd name="connsiteX50" fmla="*/ 5375525 w 6091008"/>
                <a:gd name="connsiteY50" fmla="*/ 5748757 h 6858000"/>
                <a:gd name="connsiteX51" fmla="*/ 5317831 w 6091008"/>
                <a:gd name="connsiteY51" fmla="*/ 5827355 h 6858000"/>
                <a:gd name="connsiteX52" fmla="*/ 5288208 w 6091008"/>
                <a:gd name="connsiteY52" fmla="*/ 5865932 h 6858000"/>
                <a:gd name="connsiteX53" fmla="*/ 5273251 w 6091008"/>
                <a:gd name="connsiteY53" fmla="*/ 5885035 h 6858000"/>
                <a:gd name="connsiteX54" fmla="*/ 5256656 w 6091008"/>
                <a:gd name="connsiteY54" fmla="*/ 5902520 h 6858000"/>
                <a:gd name="connsiteX55" fmla="*/ 5189858 w 6091008"/>
                <a:gd name="connsiteY55" fmla="*/ 5971616 h 6858000"/>
                <a:gd name="connsiteX56" fmla="*/ 5156287 w 6091008"/>
                <a:gd name="connsiteY56" fmla="*/ 6005600 h 6858000"/>
                <a:gd name="connsiteX57" fmla="*/ 5121598 w 6091008"/>
                <a:gd name="connsiteY57" fmla="*/ 6037962 h 6858000"/>
                <a:gd name="connsiteX58" fmla="*/ 5051798 w 6091008"/>
                <a:gd name="connsiteY58" fmla="*/ 6101838 h 6858000"/>
                <a:gd name="connsiteX59" fmla="*/ 4463594 w 6091008"/>
                <a:gd name="connsiteY59" fmla="*/ 6532280 h 6858000"/>
                <a:gd name="connsiteX60" fmla="*/ 4388637 w 6091008"/>
                <a:gd name="connsiteY60" fmla="*/ 6579169 h 6858000"/>
                <a:gd name="connsiteX61" fmla="*/ 4312856 w 6091008"/>
                <a:gd name="connsiteY61" fmla="*/ 6623337 h 6858000"/>
                <a:gd name="connsiteX62" fmla="*/ 4237558 w 6091008"/>
                <a:gd name="connsiteY62" fmla="*/ 6667632 h 6858000"/>
                <a:gd name="connsiteX63" fmla="*/ 4161774 w 6091008"/>
                <a:gd name="connsiteY63" fmla="*/ 6709883 h 6858000"/>
                <a:gd name="connsiteX64" fmla="*/ 4010448 w 6091008"/>
                <a:gd name="connsiteY64" fmla="*/ 6792981 h 6858000"/>
                <a:gd name="connsiteX65" fmla="*/ 3935163 w 6091008"/>
                <a:gd name="connsiteY65" fmla="*/ 6834338 h 6858000"/>
                <a:gd name="connsiteX66" fmla="*/ 3892887 w 6091008"/>
                <a:gd name="connsiteY66" fmla="*/ 6858000 h 6858000"/>
                <a:gd name="connsiteX67" fmla="*/ 2743942 w 6091008"/>
                <a:gd name="connsiteY67" fmla="*/ 6858000 h 6858000"/>
                <a:gd name="connsiteX68" fmla="*/ 2852577 w 6091008"/>
                <a:gd name="connsiteY68" fmla="*/ 6838910 h 6858000"/>
                <a:gd name="connsiteX69" fmla="*/ 3143255 w 6091008"/>
                <a:gd name="connsiteY69" fmla="*/ 6759775 h 6858000"/>
                <a:gd name="connsiteX70" fmla="*/ 3430899 w 6091008"/>
                <a:gd name="connsiteY70" fmla="*/ 6650056 h 6858000"/>
                <a:gd name="connsiteX71" fmla="*/ 3713289 w 6091008"/>
                <a:gd name="connsiteY71" fmla="*/ 6514054 h 6858000"/>
                <a:gd name="connsiteX72" fmla="*/ 3981228 w 6091008"/>
                <a:gd name="connsiteY72" fmla="*/ 6334878 h 6858000"/>
                <a:gd name="connsiteX73" fmla="*/ 4107885 w 6091008"/>
                <a:gd name="connsiteY73" fmla="*/ 6233689 h 6858000"/>
                <a:gd name="connsiteX74" fmla="*/ 4169795 w 6091008"/>
                <a:gd name="connsiteY74" fmla="*/ 6181389 h 6858000"/>
                <a:gd name="connsiteX75" fmla="*/ 4229189 w 6091008"/>
                <a:gd name="connsiteY75" fmla="*/ 6125914 h 6858000"/>
                <a:gd name="connsiteX76" fmla="*/ 4652064 w 6091008"/>
                <a:gd name="connsiteY76" fmla="*/ 5641457 h 6858000"/>
                <a:gd name="connsiteX77" fmla="*/ 4697555 w 6091008"/>
                <a:gd name="connsiteY77" fmla="*/ 5576516 h 6858000"/>
                <a:gd name="connsiteX78" fmla="*/ 4720492 w 6091008"/>
                <a:gd name="connsiteY78" fmla="*/ 5544537 h 6858000"/>
                <a:gd name="connsiteX79" fmla="*/ 4741922 w 6091008"/>
                <a:gd name="connsiteY79" fmla="*/ 5511420 h 6858000"/>
                <a:gd name="connsiteX80" fmla="*/ 4784179 w 6091008"/>
                <a:gd name="connsiteY80" fmla="*/ 5445022 h 6858000"/>
                <a:gd name="connsiteX81" fmla="*/ 4794796 w 6091008"/>
                <a:gd name="connsiteY81" fmla="*/ 5428584 h 6858000"/>
                <a:gd name="connsiteX82" fmla="*/ 4807173 w 6091008"/>
                <a:gd name="connsiteY82" fmla="*/ 5413795 h 6858000"/>
                <a:gd name="connsiteX83" fmla="*/ 4830010 w 6091008"/>
                <a:gd name="connsiteY83" fmla="*/ 5382674 h 6858000"/>
                <a:gd name="connsiteX84" fmla="*/ 4874298 w 6091008"/>
                <a:gd name="connsiteY84" fmla="*/ 5319323 h 6858000"/>
                <a:gd name="connsiteX85" fmla="*/ 4896484 w 6091008"/>
                <a:gd name="connsiteY85" fmla="*/ 5287734 h 6858000"/>
                <a:gd name="connsiteX86" fmla="*/ 4918019 w 6091008"/>
                <a:gd name="connsiteY86" fmla="*/ 5255673 h 6858000"/>
                <a:gd name="connsiteX87" fmla="*/ 4999238 w 6091008"/>
                <a:gd name="connsiteY87" fmla="*/ 5124058 h 6858000"/>
                <a:gd name="connsiteX88" fmla="*/ 5251271 w 6091008"/>
                <a:gd name="connsiteY88" fmla="*/ 4554965 h 6858000"/>
                <a:gd name="connsiteX89" fmla="*/ 5276136 w 6091008"/>
                <a:gd name="connsiteY89" fmla="*/ 4480521 h 6858000"/>
                <a:gd name="connsiteX90" fmla="*/ 5297442 w 6091008"/>
                <a:gd name="connsiteY90" fmla="*/ 4404389 h 6858000"/>
                <a:gd name="connsiteX91" fmla="*/ 5318953 w 6091008"/>
                <a:gd name="connsiteY91" fmla="*/ 4328458 h 6858000"/>
                <a:gd name="connsiteX92" fmla="*/ 5328684 w 6091008"/>
                <a:gd name="connsiteY92" fmla="*/ 4291175 h 6858000"/>
                <a:gd name="connsiteX93" fmla="*/ 5337470 w 6091008"/>
                <a:gd name="connsiteY93" fmla="*/ 4254522 h 6858000"/>
                <a:gd name="connsiteX94" fmla="*/ 5353277 w 6091008"/>
                <a:gd name="connsiteY94" fmla="*/ 4181038 h 6858000"/>
                <a:gd name="connsiteX95" fmla="*/ 5366762 w 6091008"/>
                <a:gd name="connsiteY95" fmla="*/ 4107520 h 6858000"/>
                <a:gd name="connsiteX96" fmla="*/ 5373105 w 6091008"/>
                <a:gd name="connsiteY96" fmla="*/ 4070802 h 6858000"/>
                <a:gd name="connsiteX97" fmla="*/ 5378288 w 6091008"/>
                <a:gd name="connsiteY97" fmla="*/ 4034066 h 6858000"/>
                <a:gd name="connsiteX98" fmla="*/ 5383471 w 6091008"/>
                <a:gd name="connsiteY98" fmla="*/ 3997331 h 6858000"/>
                <a:gd name="connsiteX99" fmla="*/ 5387373 w 6091008"/>
                <a:gd name="connsiteY99" fmla="*/ 3960547 h 6858000"/>
                <a:gd name="connsiteX100" fmla="*/ 5375699 w 6091008"/>
                <a:gd name="connsiteY100" fmla="*/ 3369810 h 6858000"/>
                <a:gd name="connsiteX101" fmla="*/ 5225695 w 6091008"/>
                <a:gd name="connsiteY101" fmla="*/ 2777923 h 6858000"/>
                <a:gd name="connsiteX102" fmla="*/ 4989893 w 6091008"/>
                <a:gd name="connsiteY102" fmla="*/ 2181595 h 6858000"/>
                <a:gd name="connsiteX103" fmla="*/ 4856777 w 6091008"/>
                <a:gd name="connsiteY103" fmla="*/ 1872581 h 6858000"/>
                <a:gd name="connsiteX104" fmla="*/ 4729367 w 6091008"/>
                <a:gd name="connsiteY104" fmla="*/ 1547581 h 6858000"/>
                <a:gd name="connsiteX105" fmla="*/ 4510575 w 6091008"/>
                <a:gd name="connsiteY105" fmla="*/ 917244 h 6858000"/>
                <a:gd name="connsiteX106" fmla="*/ 4387446 w 6091008"/>
                <a:gd name="connsiteY106" fmla="*/ 626512 h 6858000"/>
                <a:gd name="connsiteX107" fmla="*/ 4227716 w 6091008"/>
                <a:gd name="connsiteY107" fmla="*/ 368510 h 6858000"/>
                <a:gd name="connsiteX108" fmla="*/ 4017774 w 6091008"/>
                <a:gd name="connsiteY108" fmla="*/ 161674 h 6858000"/>
                <a:gd name="connsiteX109" fmla="*/ 3761542 w 6091008"/>
                <a:gd name="connsiteY109" fmla="*/ 19860 h 6858000"/>
                <a:gd name="connsiteX110" fmla="*/ 3727185 w 6091008"/>
                <a:gd name="connsiteY110" fmla="*/ 6533 h 6858000"/>
                <a:gd name="connsiteX111" fmla="*/ 1325680 w 6091008"/>
                <a:gd name="connsiteY111" fmla="*/ 0 h 6858000"/>
                <a:gd name="connsiteX112" fmla="*/ 2347354 w 6091008"/>
                <a:gd name="connsiteY112" fmla="*/ 0 h 6858000"/>
                <a:gd name="connsiteX113" fmla="*/ 2262734 w 6091008"/>
                <a:gd name="connsiteY113" fmla="*/ 20581 h 6858000"/>
                <a:gd name="connsiteX114" fmla="*/ 1969830 w 6091008"/>
                <a:gd name="connsiteY114" fmla="*/ 118108 h 6858000"/>
                <a:gd name="connsiteX115" fmla="*/ 1897367 w 6091008"/>
                <a:gd name="connsiteY115" fmla="*/ 145059 h 6858000"/>
                <a:gd name="connsiteX116" fmla="*/ 1825860 w 6091008"/>
                <a:gd name="connsiteY116" fmla="*/ 175210 h 6858000"/>
                <a:gd name="connsiteX117" fmla="*/ 1754258 w 6091008"/>
                <a:gd name="connsiteY117" fmla="*/ 204746 h 6858000"/>
                <a:gd name="connsiteX118" fmla="*/ 1683442 w 6091008"/>
                <a:gd name="connsiteY118" fmla="*/ 237143 h 6858000"/>
                <a:gd name="connsiteX119" fmla="*/ 1612330 w 6091008"/>
                <a:gd name="connsiteY119" fmla="*/ 268724 h 6858000"/>
                <a:gd name="connsiteX120" fmla="*/ 1542244 w 6091008"/>
                <a:gd name="connsiteY120" fmla="*/ 303229 h 6858000"/>
                <a:gd name="connsiteX121" fmla="*/ 1471990 w 6091008"/>
                <a:gd name="connsiteY121" fmla="*/ 337395 h 6858000"/>
                <a:gd name="connsiteX122" fmla="*/ 1402813 w 6091008"/>
                <a:gd name="connsiteY122" fmla="*/ 374794 h 6858000"/>
                <a:gd name="connsiteX123" fmla="*/ 1333886 w 6091008"/>
                <a:gd name="connsiteY123" fmla="*/ 412702 h 6858000"/>
                <a:gd name="connsiteX124" fmla="*/ 1266278 w 6091008"/>
                <a:gd name="connsiteY124" fmla="*/ 453907 h 6858000"/>
                <a:gd name="connsiteX125" fmla="*/ 1199136 w 6091008"/>
                <a:gd name="connsiteY125" fmla="*/ 496266 h 6858000"/>
                <a:gd name="connsiteX126" fmla="*/ 1182302 w 6091008"/>
                <a:gd name="connsiteY126" fmla="*/ 506917 h 6858000"/>
                <a:gd name="connsiteX127" fmla="*/ 1166009 w 6091008"/>
                <a:gd name="connsiteY127" fmla="*/ 518449 h 6858000"/>
                <a:gd name="connsiteX128" fmla="*/ 1133302 w 6091008"/>
                <a:gd name="connsiteY128" fmla="*/ 541479 h 6858000"/>
                <a:gd name="connsiteX129" fmla="*/ 1067923 w 6091008"/>
                <a:gd name="connsiteY129" fmla="*/ 587403 h 6858000"/>
                <a:gd name="connsiteX130" fmla="*/ 1051509 w 6091008"/>
                <a:gd name="connsiteY130" fmla="*/ 598902 h 6858000"/>
                <a:gd name="connsiteX131" fmla="*/ 1035673 w 6091008"/>
                <a:gd name="connsiteY131" fmla="*/ 611145 h 6858000"/>
                <a:gd name="connsiteX132" fmla="*/ 1003878 w 6091008"/>
                <a:gd name="connsiteY132" fmla="*/ 635598 h 6858000"/>
                <a:gd name="connsiteX133" fmla="*/ 877673 w 6091008"/>
                <a:gd name="connsiteY133" fmla="*/ 735582 h 6858000"/>
                <a:gd name="connsiteX134" fmla="*/ 417533 w 6091008"/>
                <a:gd name="connsiteY134" fmla="*/ 1198720 h 6858000"/>
                <a:gd name="connsiteX135" fmla="*/ 54935 w 6091008"/>
                <a:gd name="connsiteY135" fmla="*/ 1756293 h 6858000"/>
                <a:gd name="connsiteX136" fmla="*/ 17844 w 6091008"/>
                <a:gd name="connsiteY136" fmla="*/ 1831433 h 6858000"/>
                <a:gd name="connsiteX137" fmla="*/ 0 w 6091008"/>
                <a:gd name="connsiteY137" fmla="*/ 1869131 h 6858000"/>
                <a:gd name="connsiteX138" fmla="*/ 0 w 6091008"/>
                <a:gd name="connsiteY138" fmla="*/ 1198550 h 6858000"/>
                <a:gd name="connsiteX139" fmla="*/ 185957 w 6091008"/>
                <a:gd name="connsiteY139" fmla="*/ 961506 h 6858000"/>
                <a:gd name="connsiteX140" fmla="*/ 689746 w 6091008"/>
                <a:gd name="connsiteY140" fmla="*/ 447064 h 6858000"/>
                <a:gd name="connsiteX141" fmla="*/ 827126 w 6091008"/>
                <a:gd name="connsiteY141" fmla="*/ 333881 h 6858000"/>
                <a:gd name="connsiteX142" fmla="*/ 968997 w 6091008"/>
                <a:gd name="connsiteY142" fmla="*/ 228085 h 6858000"/>
                <a:gd name="connsiteX143" fmla="*/ 1004883 w 6091008"/>
                <a:gd name="connsiteY143" fmla="*/ 202373 h 6858000"/>
                <a:gd name="connsiteX144" fmla="*/ 1022826 w 6091008"/>
                <a:gd name="connsiteY144" fmla="*/ 189517 h 6858000"/>
                <a:gd name="connsiteX145" fmla="*/ 1041187 w 6091008"/>
                <a:gd name="connsiteY145" fmla="*/ 177509 h 6858000"/>
                <a:gd name="connsiteX146" fmla="*/ 1114760 w 6091008"/>
                <a:gd name="connsiteY146" fmla="*/ 129512 h 6858000"/>
                <a:gd name="connsiteX147" fmla="*/ 1188498 w 6091008"/>
                <a:gd name="connsiteY147" fmla="*/ 81854 h 6858000"/>
                <a:gd name="connsiteX148" fmla="*/ 1263461 w 6091008"/>
                <a:gd name="connsiteY148" fmla="*/ 3688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6091008" h="6858000">
                  <a:moveTo>
                    <a:pt x="0" y="5476844"/>
                  </a:moveTo>
                  <a:lnTo>
                    <a:pt x="15220" y="5501668"/>
                  </a:lnTo>
                  <a:cubicBezTo>
                    <a:pt x="69097" y="5585141"/>
                    <a:pt x="130925" y="5654403"/>
                    <a:pt x="198940" y="5717964"/>
                  </a:cubicBezTo>
                  <a:lnTo>
                    <a:pt x="251499" y="5763842"/>
                  </a:lnTo>
                  <a:lnTo>
                    <a:pt x="308460" y="5806337"/>
                  </a:lnTo>
                  <a:cubicBezTo>
                    <a:pt x="326685" y="5820934"/>
                    <a:pt x="348384" y="5833667"/>
                    <a:pt x="368305" y="5847248"/>
                  </a:cubicBezTo>
                  <a:cubicBezTo>
                    <a:pt x="388782" y="5860683"/>
                    <a:pt x="408424" y="5874336"/>
                    <a:pt x="430451" y="5887305"/>
                  </a:cubicBezTo>
                  <a:cubicBezTo>
                    <a:pt x="601703" y="5991186"/>
                    <a:pt x="792871" y="6091279"/>
                    <a:pt x="975811" y="6205653"/>
                  </a:cubicBezTo>
                  <a:cubicBezTo>
                    <a:pt x="1159565" y="6318920"/>
                    <a:pt x="1337666" y="6443625"/>
                    <a:pt x="1510250" y="6575390"/>
                  </a:cubicBezTo>
                  <a:cubicBezTo>
                    <a:pt x="1658997" y="6690317"/>
                    <a:pt x="1824862" y="6774210"/>
                    <a:pt x="2002437" y="6825029"/>
                  </a:cubicBezTo>
                  <a:cubicBezTo>
                    <a:pt x="2046812" y="6837803"/>
                    <a:pt x="2091936" y="6848385"/>
                    <a:pt x="2137670" y="6856874"/>
                  </a:cubicBezTo>
                  <a:lnTo>
                    <a:pt x="2145778" y="6858000"/>
                  </a:lnTo>
                  <a:lnTo>
                    <a:pt x="1098858" y="6858000"/>
                  </a:lnTo>
                  <a:lnTo>
                    <a:pt x="1004166" y="6786858"/>
                  </a:lnTo>
                  <a:cubicBezTo>
                    <a:pt x="920997" y="6725805"/>
                    <a:pt x="837118" y="6666016"/>
                    <a:pt x="751974" y="6608169"/>
                  </a:cubicBezTo>
                  <a:lnTo>
                    <a:pt x="623305" y="6522172"/>
                  </a:lnTo>
                  <a:lnTo>
                    <a:pt x="492346" y="6437477"/>
                  </a:lnTo>
                  <a:lnTo>
                    <a:pt x="358536" y="6352312"/>
                  </a:lnTo>
                  <a:lnTo>
                    <a:pt x="290710" y="6308820"/>
                  </a:lnTo>
                  <a:lnTo>
                    <a:pt x="221792" y="6263122"/>
                  </a:lnTo>
                  <a:cubicBezTo>
                    <a:pt x="198889" y="6248595"/>
                    <a:pt x="175526" y="6231442"/>
                    <a:pt x="152460" y="6215106"/>
                  </a:cubicBezTo>
                  <a:cubicBezTo>
                    <a:pt x="129301" y="6198154"/>
                    <a:pt x="105988" y="6183223"/>
                    <a:pt x="83055" y="6163978"/>
                  </a:cubicBezTo>
                  <a:lnTo>
                    <a:pt x="14161" y="6109014"/>
                  </a:lnTo>
                  <a:lnTo>
                    <a:pt x="0" y="6096195"/>
                  </a:lnTo>
                  <a:close/>
                  <a:moveTo>
                    <a:pt x="3707444" y="0"/>
                  </a:moveTo>
                  <a:lnTo>
                    <a:pt x="4265528" y="0"/>
                  </a:lnTo>
                  <a:lnTo>
                    <a:pt x="4291472" y="15596"/>
                  </a:lnTo>
                  <a:cubicBezTo>
                    <a:pt x="4339292" y="47637"/>
                    <a:pt x="4385917" y="82210"/>
                    <a:pt x="4431124" y="119052"/>
                  </a:cubicBezTo>
                  <a:cubicBezTo>
                    <a:pt x="4612085" y="266897"/>
                    <a:pt x="4766658" y="451392"/>
                    <a:pt x="4899570" y="643769"/>
                  </a:cubicBezTo>
                  <a:cubicBezTo>
                    <a:pt x="5032421" y="836866"/>
                    <a:pt x="5144168" y="1037706"/>
                    <a:pt x="5247925" y="1232134"/>
                  </a:cubicBezTo>
                  <a:cubicBezTo>
                    <a:pt x="5299886" y="1329516"/>
                    <a:pt x="5349860" y="1425631"/>
                    <a:pt x="5401234" y="1518442"/>
                  </a:cubicBezTo>
                  <a:lnTo>
                    <a:pt x="5480921" y="1662114"/>
                  </a:lnTo>
                  <a:cubicBezTo>
                    <a:pt x="5508162" y="1711659"/>
                    <a:pt x="5535098" y="1761858"/>
                    <a:pt x="5561804" y="1812436"/>
                  </a:cubicBezTo>
                  <a:cubicBezTo>
                    <a:pt x="5668394" y="2015131"/>
                    <a:pt x="5769309" y="2228374"/>
                    <a:pt x="5855037" y="2457716"/>
                  </a:cubicBezTo>
                  <a:cubicBezTo>
                    <a:pt x="5940757" y="2686612"/>
                    <a:pt x="6011031" y="2932566"/>
                    <a:pt x="6052254" y="3193699"/>
                  </a:cubicBezTo>
                  <a:cubicBezTo>
                    <a:pt x="6093625" y="3454283"/>
                    <a:pt x="6103924" y="3730828"/>
                    <a:pt x="6073151" y="4004612"/>
                  </a:cubicBezTo>
                  <a:lnTo>
                    <a:pt x="6067309" y="4055890"/>
                  </a:lnTo>
                  <a:cubicBezTo>
                    <a:pt x="6065066" y="4072953"/>
                    <a:pt x="6062462" y="4089919"/>
                    <a:pt x="6059979" y="4106917"/>
                  </a:cubicBezTo>
                  <a:lnTo>
                    <a:pt x="6052371" y="4158016"/>
                  </a:lnTo>
                  <a:cubicBezTo>
                    <a:pt x="6049766" y="4174982"/>
                    <a:pt x="6046401" y="4191890"/>
                    <a:pt x="6043434" y="4208759"/>
                  </a:cubicBezTo>
                  <a:cubicBezTo>
                    <a:pt x="6037102" y="4242536"/>
                    <a:pt x="6031011" y="4276380"/>
                    <a:pt x="6023229" y="4309769"/>
                  </a:cubicBezTo>
                  <a:cubicBezTo>
                    <a:pt x="6015690" y="4343223"/>
                    <a:pt x="6008874" y="4376870"/>
                    <a:pt x="5999922" y="4409799"/>
                  </a:cubicBezTo>
                  <a:lnTo>
                    <a:pt x="5987157" y="4459369"/>
                  </a:lnTo>
                  <a:cubicBezTo>
                    <a:pt x="5982945" y="4476053"/>
                    <a:pt x="5978687" y="4492427"/>
                    <a:pt x="5973731" y="4508027"/>
                  </a:cubicBezTo>
                  <a:lnTo>
                    <a:pt x="5944653" y="4602538"/>
                  </a:lnTo>
                  <a:lnTo>
                    <a:pt x="5915334" y="4696982"/>
                  </a:lnTo>
                  <a:cubicBezTo>
                    <a:pt x="5905346" y="4728457"/>
                    <a:pt x="5892944" y="4759283"/>
                    <a:pt x="5881786" y="4790295"/>
                  </a:cubicBezTo>
                  <a:cubicBezTo>
                    <a:pt x="5791737" y="5038923"/>
                    <a:pt x="5677271" y="5280123"/>
                    <a:pt x="5539609" y="5504511"/>
                  </a:cubicBezTo>
                  <a:lnTo>
                    <a:pt x="5432400" y="5669348"/>
                  </a:lnTo>
                  <a:cubicBezTo>
                    <a:pt x="5423763" y="5683225"/>
                    <a:pt x="5413823" y="5696165"/>
                    <a:pt x="5404330" y="5709372"/>
                  </a:cubicBezTo>
                  <a:lnTo>
                    <a:pt x="5375525" y="5748757"/>
                  </a:lnTo>
                  <a:lnTo>
                    <a:pt x="5317831" y="5827355"/>
                  </a:lnTo>
                  <a:cubicBezTo>
                    <a:pt x="5308217" y="5840529"/>
                    <a:pt x="5298639" y="5853567"/>
                    <a:pt x="5288208" y="5865932"/>
                  </a:cubicBezTo>
                  <a:cubicBezTo>
                    <a:pt x="5283153" y="5872232"/>
                    <a:pt x="5278509" y="5878936"/>
                    <a:pt x="5273251" y="5885035"/>
                  </a:cubicBezTo>
                  <a:cubicBezTo>
                    <a:pt x="5267908" y="5890963"/>
                    <a:pt x="5262120" y="5896624"/>
                    <a:pt x="5256656" y="5902520"/>
                  </a:cubicBezTo>
                  <a:lnTo>
                    <a:pt x="5189858" y="5971616"/>
                  </a:lnTo>
                  <a:cubicBezTo>
                    <a:pt x="5178681" y="5982899"/>
                    <a:pt x="5167959" y="5994892"/>
                    <a:pt x="5156287" y="6005600"/>
                  </a:cubicBezTo>
                  <a:lnTo>
                    <a:pt x="5121598" y="6037962"/>
                  </a:lnTo>
                  <a:lnTo>
                    <a:pt x="5051798" y="6101838"/>
                  </a:lnTo>
                  <a:cubicBezTo>
                    <a:pt x="4864110" y="6268956"/>
                    <a:pt x="4663874" y="6407541"/>
                    <a:pt x="4463594" y="6532280"/>
                  </a:cubicBezTo>
                  <a:cubicBezTo>
                    <a:pt x="4438472" y="6547774"/>
                    <a:pt x="4413434" y="6563439"/>
                    <a:pt x="4388637" y="6579169"/>
                  </a:cubicBezTo>
                  <a:lnTo>
                    <a:pt x="4312856" y="6623337"/>
                  </a:lnTo>
                  <a:lnTo>
                    <a:pt x="4237558" y="6667632"/>
                  </a:lnTo>
                  <a:cubicBezTo>
                    <a:pt x="4212548" y="6682715"/>
                    <a:pt x="4186842" y="6695553"/>
                    <a:pt x="4161774" y="6709883"/>
                  </a:cubicBezTo>
                  <a:cubicBezTo>
                    <a:pt x="4111167" y="6737392"/>
                    <a:pt x="4061123" y="6766670"/>
                    <a:pt x="4010448" y="6792981"/>
                  </a:cubicBezTo>
                  <a:cubicBezTo>
                    <a:pt x="3985322" y="6806562"/>
                    <a:pt x="3960037" y="6820248"/>
                    <a:pt x="3935163" y="6834338"/>
                  </a:cubicBezTo>
                  <a:lnTo>
                    <a:pt x="3892887" y="6858000"/>
                  </a:lnTo>
                  <a:lnTo>
                    <a:pt x="2743942" y="6858000"/>
                  </a:lnTo>
                  <a:lnTo>
                    <a:pt x="2852577" y="6838910"/>
                  </a:lnTo>
                  <a:cubicBezTo>
                    <a:pt x="2949686" y="6818527"/>
                    <a:pt x="3046805" y="6791706"/>
                    <a:pt x="3143255" y="6759775"/>
                  </a:cubicBezTo>
                  <a:cubicBezTo>
                    <a:pt x="3239807" y="6727945"/>
                    <a:pt x="3335416" y="6689975"/>
                    <a:pt x="3430899" y="6650056"/>
                  </a:cubicBezTo>
                  <a:cubicBezTo>
                    <a:pt x="3526299" y="6609969"/>
                    <a:pt x="3621242" y="6565786"/>
                    <a:pt x="3713289" y="6514054"/>
                  </a:cubicBezTo>
                  <a:cubicBezTo>
                    <a:pt x="3805137" y="6460650"/>
                    <a:pt x="3895762" y="6401178"/>
                    <a:pt x="3981228" y="6334878"/>
                  </a:cubicBezTo>
                  <a:cubicBezTo>
                    <a:pt x="4024934" y="6303166"/>
                    <a:pt x="4066572" y="6268544"/>
                    <a:pt x="4107885" y="6233689"/>
                  </a:cubicBezTo>
                  <a:cubicBezTo>
                    <a:pt x="4128602" y="6216277"/>
                    <a:pt x="4149365" y="6199173"/>
                    <a:pt x="4169795" y="6181389"/>
                  </a:cubicBezTo>
                  <a:cubicBezTo>
                    <a:pt x="4189729" y="6163032"/>
                    <a:pt x="4209542" y="6144643"/>
                    <a:pt x="4229189" y="6125914"/>
                  </a:cubicBezTo>
                  <a:cubicBezTo>
                    <a:pt x="4387326" y="5978255"/>
                    <a:pt x="4528049" y="5812977"/>
                    <a:pt x="4652064" y="5641457"/>
                  </a:cubicBezTo>
                  <a:lnTo>
                    <a:pt x="4697555" y="5576516"/>
                  </a:lnTo>
                  <a:lnTo>
                    <a:pt x="4720492" y="5544537"/>
                  </a:lnTo>
                  <a:cubicBezTo>
                    <a:pt x="4728246" y="5533956"/>
                    <a:pt x="4734819" y="5522469"/>
                    <a:pt x="4741922" y="5511420"/>
                  </a:cubicBezTo>
                  <a:lnTo>
                    <a:pt x="4784179" y="5445022"/>
                  </a:lnTo>
                  <a:cubicBezTo>
                    <a:pt x="4787730" y="5439497"/>
                    <a:pt x="4791161" y="5433940"/>
                    <a:pt x="4794796" y="5428584"/>
                  </a:cubicBezTo>
                  <a:cubicBezTo>
                    <a:pt x="4798637" y="5423432"/>
                    <a:pt x="4803091" y="5418884"/>
                    <a:pt x="4807173" y="5413795"/>
                  </a:cubicBezTo>
                  <a:cubicBezTo>
                    <a:pt x="4815384" y="5403926"/>
                    <a:pt x="4822656" y="5393214"/>
                    <a:pt x="4830010" y="5382674"/>
                  </a:cubicBezTo>
                  <a:lnTo>
                    <a:pt x="4874298" y="5319323"/>
                  </a:lnTo>
                  <a:lnTo>
                    <a:pt x="4896484" y="5287734"/>
                  </a:lnTo>
                  <a:cubicBezTo>
                    <a:pt x="4903839" y="5277191"/>
                    <a:pt x="4911520" y="5266885"/>
                    <a:pt x="4918019" y="5255673"/>
                  </a:cubicBezTo>
                  <a:lnTo>
                    <a:pt x="4999238" y="5124058"/>
                  </a:lnTo>
                  <a:cubicBezTo>
                    <a:pt x="5102559" y="4945225"/>
                    <a:pt x="5185787" y="4753943"/>
                    <a:pt x="5251271" y="4554965"/>
                  </a:cubicBezTo>
                  <a:cubicBezTo>
                    <a:pt x="5259371" y="4530051"/>
                    <a:pt x="5268846" y="4505799"/>
                    <a:pt x="5276136" y="4480521"/>
                  </a:cubicBezTo>
                  <a:lnTo>
                    <a:pt x="5297442" y="4404389"/>
                  </a:lnTo>
                  <a:lnTo>
                    <a:pt x="5318953" y="4328458"/>
                  </a:lnTo>
                  <a:cubicBezTo>
                    <a:pt x="5322895" y="4315679"/>
                    <a:pt x="5325929" y="4303390"/>
                    <a:pt x="5328684" y="4291175"/>
                  </a:cubicBezTo>
                  <a:lnTo>
                    <a:pt x="5337470" y="4254522"/>
                  </a:lnTo>
                  <a:cubicBezTo>
                    <a:pt x="5343899" y="4230045"/>
                    <a:pt x="5348129" y="4205565"/>
                    <a:pt x="5353277" y="4181038"/>
                  </a:cubicBezTo>
                  <a:cubicBezTo>
                    <a:pt x="5358786" y="4156608"/>
                    <a:pt x="5362533" y="4132000"/>
                    <a:pt x="5366762" y="4107520"/>
                  </a:cubicBezTo>
                  <a:cubicBezTo>
                    <a:pt x="5368877" y="4095280"/>
                    <a:pt x="5371390" y="4083000"/>
                    <a:pt x="5373105" y="4070802"/>
                  </a:cubicBezTo>
                  <a:lnTo>
                    <a:pt x="5378288" y="4034066"/>
                  </a:lnTo>
                  <a:lnTo>
                    <a:pt x="5383471" y="3997331"/>
                  </a:lnTo>
                  <a:lnTo>
                    <a:pt x="5387373" y="3960547"/>
                  </a:lnTo>
                  <a:cubicBezTo>
                    <a:pt x="5408513" y="3764258"/>
                    <a:pt x="5404752" y="3567184"/>
                    <a:pt x="5375699" y="3369810"/>
                  </a:cubicBezTo>
                  <a:cubicBezTo>
                    <a:pt x="5347044" y="3172396"/>
                    <a:pt x="5293473" y="2975222"/>
                    <a:pt x="5225695" y="2777923"/>
                  </a:cubicBezTo>
                  <a:cubicBezTo>
                    <a:pt x="5157675" y="2580560"/>
                    <a:pt x="5075729" y="2382997"/>
                    <a:pt x="4989893" y="2181595"/>
                  </a:cubicBezTo>
                  <a:lnTo>
                    <a:pt x="4856777" y="1872581"/>
                  </a:lnTo>
                  <a:cubicBezTo>
                    <a:pt x="4811108" y="1763784"/>
                    <a:pt x="4768691" y="1655416"/>
                    <a:pt x="4729367" y="1547581"/>
                  </a:cubicBezTo>
                  <a:cubicBezTo>
                    <a:pt x="4650320" y="1331954"/>
                    <a:pt x="4585048" y="1118545"/>
                    <a:pt x="4510575" y="917244"/>
                  </a:cubicBezTo>
                  <a:cubicBezTo>
                    <a:pt x="4473339" y="816594"/>
                    <a:pt x="4433491" y="718925"/>
                    <a:pt x="4387446" y="626512"/>
                  </a:cubicBezTo>
                  <a:cubicBezTo>
                    <a:pt x="4341559" y="533993"/>
                    <a:pt x="4289352" y="446701"/>
                    <a:pt x="4227716" y="368510"/>
                  </a:cubicBezTo>
                  <a:cubicBezTo>
                    <a:pt x="4166554" y="290006"/>
                    <a:pt x="4096194" y="220222"/>
                    <a:pt x="4017774" y="161674"/>
                  </a:cubicBezTo>
                  <a:cubicBezTo>
                    <a:pt x="3939391" y="102989"/>
                    <a:pt x="3853034" y="55709"/>
                    <a:pt x="3761542" y="19860"/>
                  </a:cubicBezTo>
                  <a:lnTo>
                    <a:pt x="3727185" y="6533"/>
                  </a:lnTo>
                  <a:close/>
                  <a:moveTo>
                    <a:pt x="1325680" y="0"/>
                  </a:moveTo>
                  <a:lnTo>
                    <a:pt x="2347354" y="0"/>
                  </a:lnTo>
                  <a:lnTo>
                    <a:pt x="2262734" y="20581"/>
                  </a:lnTo>
                  <a:cubicBezTo>
                    <a:pt x="2164073" y="49233"/>
                    <a:pt x="2066423" y="82020"/>
                    <a:pt x="1969830" y="118108"/>
                  </a:cubicBezTo>
                  <a:cubicBezTo>
                    <a:pt x="1945675" y="127092"/>
                    <a:pt x="1921391" y="135598"/>
                    <a:pt x="1897367" y="145059"/>
                  </a:cubicBezTo>
                  <a:cubicBezTo>
                    <a:pt x="1873522" y="155302"/>
                    <a:pt x="1849679" y="165546"/>
                    <a:pt x="1825860" y="175210"/>
                  </a:cubicBezTo>
                  <a:lnTo>
                    <a:pt x="1754258" y="204746"/>
                  </a:lnTo>
                  <a:lnTo>
                    <a:pt x="1683442" y="237143"/>
                  </a:lnTo>
                  <a:cubicBezTo>
                    <a:pt x="1659851" y="247896"/>
                    <a:pt x="1636127" y="258172"/>
                    <a:pt x="1612330" y="268724"/>
                  </a:cubicBezTo>
                  <a:lnTo>
                    <a:pt x="1542244" y="303229"/>
                  </a:lnTo>
                  <a:lnTo>
                    <a:pt x="1471990" y="337395"/>
                  </a:lnTo>
                  <a:cubicBezTo>
                    <a:pt x="1448660" y="349103"/>
                    <a:pt x="1425927" y="362441"/>
                    <a:pt x="1402813" y="374794"/>
                  </a:cubicBezTo>
                  <a:lnTo>
                    <a:pt x="1333886" y="412702"/>
                  </a:lnTo>
                  <a:cubicBezTo>
                    <a:pt x="1310940" y="425394"/>
                    <a:pt x="1288842" y="440228"/>
                    <a:pt x="1266278" y="453907"/>
                  </a:cubicBezTo>
                  <a:lnTo>
                    <a:pt x="1199136" y="496266"/>
                  </a:lnTo>
                  <a:lnTo>
                    <a:pt x="1182302" y="506917"/>
                  </a:lnTo>
                  <a:lnTo>
                    <a:pt x="1166009" y="518449"/>
                  </a:lnTo>
                  <a:lnTo>
                    <a:pt x="1133302" y="541479"/>
                  </a:lnTo>
                  <a:lnTo>
                    <a:pt x="1067923" y="587403"/>
                  </a:lnTo>
                  <a:lnTo>
                    <a:pt x="1051509" y="598902"/>
                  </a:lnTo>
                  <a:lnTo>
                    <a:pt x="1035673" y="611145"/>
                  </a:lnTo>
                  <a:lnTo>
                    <a:pt x="1003878" y="635598"/>
                  </a:lnTo>
                  <a:cubicBezTo>
                    <a:pt x="961473" y="668248"/>
                    <a:pt x="918407" y="699983"/>
                    <a:pt x="877673" y="735582"/>
                  </a:cubicBezTo>
                  <a:cubicBezTo>
                    <a:pt x="711850" y="872792"/>
                    <a:pt x="555901" y="1026776"/>
                    <a:pt x="417533" y="1198720"/>
                  </a:cubicBezTo>
                  <a:cubicBezTo>
                    <a:pt x="278999" y="1370325"/>
                    <a:pt x="156917" y="1557820"/>
                    <a:pt x="54935" y="1756293"/>
                  </a:cubicBezTo>
                  <a:lnTo>
                    <a:pt x="17844" y="1831433"/>
                  </a:lnTo>
                  <a:lnTo>
                    <a:pt x="0" y="1869131"/>
                  </a:lnTo>
                  <a:lnTo>
                    <a:pt x="0" y="1198550"/>
                  </a:lnTo>
                  <a:lnTo>
                    <a:pt x="185957" y="961506"/>
                  </a:lnTo>
                  <a:cubicBezTo>
                    <a:pt x="342426" y="776600"/>
                    <a:pt x="509755" y="602849"/>
                    <a:pt x="689746" y="447064"/>
                  </a:cubicBezTo>
                  <a:cubicBezTo>
                    <a:pt x="733932" y="406795"/>
                    <a:pt x="780859" y="370795"/>
                    <a:pt x="827126" y="333881"/>
                  </a:cubicBezTo>
                  <a:cubicBezTo>
                    <a:pt x="872886" y="295949"/>
                    <a:pt x="921195" y="262526"/>
                    <a:pt x="968997" y="228085"/>
                  </a:cubicBezTo>
                  <a:lnTo>
                    <a:pt x="1004883" y="202373"/>
                  </a:lnTo>
                  <a:lnTo>
                    <a:pt x="1022826" y="189517"/>
                  </a:lnTo>
                  <a:lnTo>
                    <a:pt x="1041187" y="177509"/>
                  </a:lnTo>
                  <a:lnTo>
                    <a:pt x="1114760" y="129512"/>
                  </a:lnTo>
                  <a:cubicBezTo>
                    <a:pt x="1139435" y="113750"/>
                    <a:pt x="1163439" y="96630"/>
                    <a:pt x="1188498" y="81854"/>
                  </a:cubicBezTo>
                  <a:lnTo>
                    <a:pt x="1263461" y="36880"/>
                  </a:ln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D01D44A9-1D51-461B-A228-06F6C500B0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69"/>
              <a:ext cx="6055600" cy="6858000"/>
            </a:xfrm>
            <a:custGeom>
              <a:avLst/>
              <a:gdLst>
                <a:gd name="connsiteX0" fmla="*/ 0 w 6055600"/>
                <a:gd name="connsiteY0" fmla="*/ 5960220 h 6858000"/>
                <a:gd name="connsiteX1" fmla="*/ 36039 w 6055600"/>
                <a:gd name="connsiteY1" fmla="*/ 6002605 h 6858000"/>
                <a:gd name="connsiteX2" fmla="*/ 92950 w 6055600"/>
                <a:gd name="connsiteY2" fmla="*/ 6059050 h 6858000"/>
                <a:gd name="connsiteX3" fmla="*/ 153706 w 6055600"/>
                <a:gd name="connsiteY3" fmla="*/ 6111427 h 6858000"/>
                <a:gd name="connsiteX4" fmla="*/ 216806 w 6055600"/>
                <a:gd name="connsiteY4" fmla="*/ 6161603 h 6858000"/>
                <a:gd name="connsiteX5" fmla="*/ 281945 w 6055600"/>
                <a:gd name="connsiteY5" fmla="*/ 6209777 h 6858000"/>
                <a:gd name="connsiteX6" fmla="*/ 553337 w 6055600"/>
                <a:gd name="connsiteY6" fmla="*/ 6391500 h 6858000"/>
                <a:gd name="connsiteX7" fmla="*/ 690543 w 6055600"/>
                <a:gd name="connsiteY7" fmla="*/ 6481634 h 6858000"/>
                <a:gd name="connsiteX8" fmla="*/ 827127 w 6055600"/>
                <a:gd name="connsiteY8" fmla="*/ 6573159 h 6858000"/>
                <a:gd name="connsiteX9" fmla="*/ 1095915 w 6055600"/>
                <a:gd name="connsiteY9" fmla="*/ 6762202 h 6858000"/>
                <a:gd name="connsiteX10" fmla="*/ 1224853 w 6055600"/>
                <a:gd name="connsiteY10" fmla="*/ 6858000 h 6858000"/>
                <a:gd name="connsiteX11" fmla="*/ 1154072 w 6055600"/>
                <a:gd name="connsiteY11" fmla="*/ 6858000 h 6858000"/>
                <a:gd name="connsiteX12" fmla="*/ 1073489 w 6055600"/>
                <a:gd name="connsiteY12" fmla="*/ 6799140 h 6858000"/>
                <a:gd name="connsiteX13" fmla="*/ 800175 w 6055600"/>
                <a:gd name="connsiteY13" fmla="*/ 6620441 h 6858000"/>
                <a:gd name="connsiteX14" fmla="*/ 231518 w 6055600"/>
                <a:gd name="connsiteY14" fmla="*/ 6299323 h 6858000"/>
                <a:gd name="connsiteX15" fmla="*/ 160401 w 6055600"/>
                <a:gd name="connsiteY15" fmla="*/ 6256627 h 6858000"/>
                <a:gd name="connsiteX16" fmla="*/ 89697 w 6055600"/>
                <a:gd name="connsiteY16" fmla="*/ 6211916 h 6858000"/>
                <a:gd name="connsiteX17" fmla="*/ 20148 w 6055600"/>
                <a:gd name="connsiteY17" fmla="*/ 6163835 h 6858000"/>
                <a:gd name="connsiteX18" fmla="*/ 0 w 6055600"/>
                <a:gd name="connsiteY18" fmla="*/ 6147796 h 6858000"/>
                <a:gd name="connsiteX19" fmla="*/ 3748345 w 6055600"/>
                <a:gd name="connsiteY19" fmla="*/ 0 h 6858000"/>
                <a:gd name="connsiteX20" fmla="*/ 4277792 w 6055600"/>
                <a:gd name="connsiteY20" fmla="*/ 0 h 6858000"/>
                <a:gd name="connsiteX21" fmla="*/ 4339531 w 6055600"/>
                <a:gd name="connsiteY21" fmla="*/ 40262 h 6858000"/>
                <a:gd name="connsiteX22" fmla="*/ 4476306 w 6055600"/>
                <a:gd name="connsiteY22" fmla="*/ 153922 h 6858000"/>
                <a:gd name="connsiteX23" fmla="*/ 4713639 w 6055600"/>
                <a:gd name="connsiteY23" fmla="*/ 422076 h 6858000"/>
                <a:gd name="connsiteX24" fmla="*/ 4906991 w 6055600"/>
                <a:gd name="connsiteY24" fmla="*/ 723463 h 6858000"/>
                <a:gd name="connsiteX25" fmla="*/ 5070511 w 6055600"/>
                <a:gd name="connsiteY25" fmla="*/ 1037524 h 6858000"/>
                <a:gd name="connsiteX26" fmla="*/ 5219493 w 6055600"/>
                <a:gd name="connsiteY26" fmla="*/ 1352079 h 6858000"/>
                <a:gd name="connsiteX27" fmla="*/ 5367779 w 6055600"/>
                <a:gd name="connsiteY27" fmla="*/ 1658945 h 6858000"/>
                <a:gd name="connsiteX28" fmla="*/ 5446095 w 6055600"/>
                <a:gd name="connsiteY28" fmla="*/ 1811301 h 6858000"/>
                <a:gd name="connsiteX29" fmla="*/ 5525115 w 6055600"/>
                <a:gd name="connsiteY29" fmla="*/ 1967103 h 6858000"/>
                <a:gd name="connsiteX30" fmla="*/ 5816642 w 6055600"/>
                <a:gd name="connsiteY30" fmla="*/ 2618837 h 6858000"/>
                <a:gd name="connsiteX31" fmla="*/ 6015787 w 6055600"/>
                <a:gd name="connsiteY31" fmla="*/ 3339957 h 6858000"/>
                <a:gd name="connsiteX32" fmla="*/ 6054206 w 6055600"/>
                <a:gd name="connsiteY32" fmla="*/ 3727239 h 6858000"/>
                <a:gd name="connsiteX33" fmla="*/ 6039811 w 6055600"/>
                <a:gd name="connsiteY33" fmla="*/ 4122735 h 6858000"/>
                <a:gd name="connsiteX34" fmla="*/ 5971601 w 6055600"/>
                <a:gd name="connsiteY34" fmla="*/ 4514288 h 6858000"/>
                <a:gd name="connsiteX35" fmla="*/ 5946751 w 6055600"/>
                <a:gd name="connsiteY35" fmla="*/ 4609838 h 6858000"/>
                <a:gd name="connsiteX36" fmla="*/ 5919986 w 6055600"/>
                <a:gd name="connsiteY36" fmla="*/ 4703178 h 6858000"/>
                <a:gd name="connsiteX37" fmla="*/ 5890731 w 6055600"/>
                <a:gd name="connsiteY37" fmla="*/ 4795992 h 6858000"/>
                <a:gd name="connsiteX38" fmla="*/ 5859058 w 6055600"/>
                <a:gd name="connsiteY38" fmla="*/ 4888015 h 6858000"/>
                <a:gd name="connsiteX39" fmla="*/ 5525053 w 6055600"/>
                <a:gd name="connsiteY39" fmla="*/ 5588449 h 6858000"/>
                <a:gd name="connsiteX40" fmla="*/ 5058962 w 6055600"/>
                <a:gd name="connsiteY40" fmla="*/ 6189929 h 6858000"/>
                <a:gd name="connsiteX41" fmla="*/ 4787706 w 6055600"/>
                <a:gd name="connsiteY41" fmla="*/ 6442985 h 6858000"/>
                <a:gd name="connsiteX42" fmla="*/ 4498686 w 6055600"/>
                <a:gd name="connsiteY42" fmla="*/ 6663678 h 6858000"/>
                <a:gd name="connsiteX43" fmla="*/ 4197167 w 6055600"/>
                <a:gd name="connsiteY43" fmla="*/ 6854053 h 6858000"/>
                <a:gd name="connsiteX44" fmla="*/ 4189720 w 6055600"/>
                <a:gd name="connsiteY44" fmla="*/ 6858000 h 6858000"/>
                <a:gd name="connsiteX45" fmla="*/ 3651929 w 6055600"/>
                <a:gd name="connsiteY45" fmla="*/ 6858000 h 6858000"/>
                <a:gd name="connsiteX46" fmla="*/ 3789040 w 6055600"/>
                <a:gd name="connsiteY46" fmla="*/ 6778034 h 6858000"/>
                <a:gd name="connsiteX47" fmla="*/ 4335568 w 6055600"/>
                <a:gd name="connsiteY47" fmla="*/ 6382709 h 6858000"/>
                <a:gd name="connsiteX48" fmla="*/ 4586923 w 6055600"/>
                <a:gd name="connsiteY48" fmla="*/ 6158577 h 6858000"/>
                <a:gd name="connsiteX49" fmla="*/ 4819585 w 6055600"/>
                <a:gd name="connsiteY49" fmla="*/ 5915847 h 6858000"/>
                <a:gd name="connsiteX50" fmla="*/ 5214727 w 6055600"/>
                <a:gd name="connsiteY50" fmla="*/ 5371094 h 6858000"/>
                <a:gd name="connsiteX51" fmla="*/ 5495409 w 6055600"/>
                <a:gd name="connsiteY51" fmla="*/ 4752778 h 6858000"/>
                <a:gd name="connsiteX52" fmla="*/ 5522322 w 6055600"/>
                <a:gd name="connsiteY52" fmla="*/ 4671511 h 6858000"/>
                <a:gd name="connsiteX53" fmla="*/ 5547631 w 6055600"/>
                <a:gd name="connsiteY53" fmla="*/ 4589675 h 6858000"/>
                <a:gd name="connsiteX54" fmla="*/ 5570792 w 6055600"/>
                <a:gd name="connsiteY54" fmla="*/ 4506978 h 6858000"/>
                <a:gd name="connsiteX55" fmla="*/ 5591541 w 6055600"/>
                <a:gd name="connsiteY55" fmla="*/ 4425334 h 6858000"/>
                <a:gd name="connsiteX56" fmla="*/ 5649500 w 6055600"/>
                <a:gd name="connsiteY56" fmla="*/ 4097286 h 6858000"/>
                <a:gd name="connsiteX57" fmla="*/ 5637615 w 6055600"/>
                <a:gd name="connsiteY57" fmla="*/ 3437524 h 6858000"/>
                <a:gd name="connsiteX58" fmla="*/ 5475454 w 6055600"/>
                <a:gd name="connsiteY58" fmla="*/ 2791575 h 6858000"/>
                <a:gd name="connsiteX59" fmla="*/ 5217600 w 6055600"/>
                <a:gd name="connsiteY59" fmla="*/ 2164719 h 6858000"/>
                <a:gd name="connsiteX60" fmla="*/ 5144941 w 6055600"/>
                <a:gd name="connsiteY60" fmla="*/ 2009490 h 6858000"/>
                <a:gd name="connsiteX61" fmla="*/ 5070052 w 6055600"/>
                <a:gd name="connsiteY61" fmla="*/ 1851823 h 6858000"/>
                <a:gd name="connsiteX62" fmla="*/ 4926984 w 6055600"/>
                <a:gd name="connsiteY62" fmla="*/ 1529226 h 6858000"/>
                <a:gd name="connsiteX63" fmla="*/ 4790925 w 6055600"/>
                <a:gd name="connsiteY63" fmla="*/ 1209923 h 6858000"/>
                <a:gd name="connsiteX64" fmla="*/ 4650559 w 6055600"/>
                <a:gd name="connsiteY64" fmla="*/ 902490 h 6858000"/>
                <a:gd name="connsiteX65" fmla="*/ 4491930 w 6055600"/>
                <a:gd name="connsiteY65" fmla="*/ 616919 h 6858000"/>
                <a:gd name="connsiteX66" fmla="*/ 4302323 w 6055600"/>
                <a:gd name="connsiteY66" fmla="*/ 366083 h 6858000"/>
                <a:gd name="connsiteX67" fmla="*/ 4072203 w 6055600"/>
                <a:gd name="connsiteY67" fmla="*/ 164982 h 6858000"/>
                <a:gd name="connsiteX68" fmla="*/ 3803964 w 6055600"/>
                <a:gd name="connsiteY68" fmla="*/ 21052 h 6858000"/>
                <a:gd name="connsiteX69" fmla="*/ 3768314 w 6055600"/>
                <a:gd name="connsiteY69" fmla="*/ 6826 h 6858000"/>
                <a:gd name="connsiteX70" fmla="*/ 1589779 w 6055600"/>
                <a:gd name="connsiteY70" fmla="*/ 0 h 6858000"/>
                <a:gd name="connsiteX71" fmla="*/ 1918056 w 6055600"/>
                <a:gd name="connsiteY71" fmla="*/ 0 h 6858000"/>
                <a:gd name="connsiteX72" fmla="*/ 1764243 w 6055600"/>
                <a:gd name="connsiteY72" fmla="*/ 55145 h 6858000"/>
                <a:gd name="connsiteX73" fmla="*/ 1313330 w 6055600"/>
                <a:gd name="connsiteY73" fmla="*/ 274424 h 6858000"/>
                <a:gd name="connsiteX74" fmla="*/ 295673 w 6055600"/>
                <a:gd name="connsiteY74" fmla="*/ 1187630 h 6858000"/>
                <a:gd name="connsiteX75" fmla="*/ 96207 w 6055600"/>
                <a:gd name="connsiteY75" fmla="*/ 1474327 h 6858000"/>
                <a:gd name="connsiteX76" fmla="*/ 0 w 6055600"/>
                <a:gd name="connsiteY76" fmla="*/ 1641460 h 6858000"/>
                <a:gd name="connsiteX77" fmla="*/ 0 w 6055600"/>
                <a:gd name="connsiteY77" fmla="*/ 1224218 h 6858000"/>
                <a:gd name="connsiteX78" fmla="*/ 150937 w 6055600"/>
                <a:gd name="connsiteY78" fmla="*/ 1040975 h 6858000"/>
                <a:gd name="connsiteX79" fmla="*/ 1264907 w 6055600"/>
                <a:gd name="connsiteY79" fmla="*/ 158248 h 6858000"/>
                <a:gd name="connsiteX80" fmla="*/ 1575167 w 6055600"/>
                <a:gd name="connsiteY80" fmla="*/ 567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6055600" h="6858000">
                  <a:moveTo>
                    <a:pt x="0" y="5960220"/>
                  </a:moveTo>
                  <a:lnTo>
                    <a:pt x="36039" y="6002605"/>
                  </a:lnTo>
                  <a:cubicBezTo>
                    <a:pt x="54896" y="6021530"/>
                    <a:pt x="73635" y="6040425"/>
                    <a:pt x="92950" y="6059050"/>
                  </a:cubicBezTo>
                  <a:lnTo>
                    <a:pt x="153706" y="6111427"/>
                  </a:lnTo>
                  <a:cubicBezTo>
                    <a:pt x="173546" y="6129485"/>
                    <a:pt x="195722" y="6144912"/>
                    <a:pt x="216806" y="6161603"/>
                  </a:cubicBezTo>
                  <a:cubicBezTo>
                    <a:pt x="238229" y="6177961"/>
                    <a:pt x="259466" y="6194551"/>
                    <a:pt x="281945" y="6209777"/>
                  </a:cubicBezTo>
                  <a:cubicBezTo>
                    <a:pt x="369940" y="6272709"/>
                    <a:pt x="461791" y="6332004"/>
                    <a:pt x="553337" y="6391500"/>
                  </a:cubicBezTo>
                  <a:lnTo>
                    <a:pt x="690543" y="6481634"/>
                  </a:lnTo>
                  <a:lnTo>
                    <a:pt x="827127" y="6573159"/>
                  </a:lnTo>
                  <a:cubicBezTo>
                    <a:pt x="917674" y="6634511"/>
                    <a:pt x="1007156" y="6697737"/>
                    <a:pt x="1095915" y="6762202"/>
                  </a:cubicBezTo>
                  <a:lnTo>
                    <a:pt x="1224853" y="6858000"/>
                  </a:lnTo>
                  <a:lnTo>
                    <a:pt x="1154072" y="6858000"/>
                  </a:lnTo>
                  <a:lnTo>
                    <a:pt x="1073489" y="6799140"/>
                  </a:lnTo>
                  <a:cubicBezTo>
                    <a:pt x="983882" y="6736908"/>
                    <a:pt x="892851" y="6677125"/>
                    <a:pt x="800175" y="6620441"/>
                  </a:cubicBezTo>
                  <a:cubicBezTo>
                    <a:pt x="615108" y="6506015"/>
                    <a:pt x="422939" y="6407807"/>
                    <a:pt x="231518" y="6299323"/>
                  </a:cubicBezTo>
                  <a:cubicBezTo>
                    <a:pt x="207467" y="6286226"/>
                    <a:pt x="184098" y="6271045"/>
                    <a:pt x="160401" y="6256627"/>
                  </a:cubicBezTo>
                  <a:cubicBezTo>
                    <a:pt x="136809" y="6241811"/>
                    <a:pt x="112558" y="6228518"/>
                    <a:pt x="89697" y="6211916"/>
                  </a:cubicBezTo>
                  <a:lnTo>
                    <a:pt x="20148" y="6163835"/>
                  </a:lnTo>
                  <a:lnTo>
                    <a:pt x="0" y="6147796"/>
                  </a:lnTo>
                  <a:close/>
                  <a:moveTo>
                    <a:pt x="3748345" y="0"/>
                  </a:moveTo>
                  <a:lnTo>
                    <a:pt x="4277792" y="0"/>
                  </a:lnTo>
                  <a:lnTo>
                    <a:pt x="4339531" y="40262"/>
                  </a:lnTo>
                  <a:cubicBezTo>
                    <a:pt x="4386991" y="75346"/>
                    <a:pt x="4432680" y="113353"/>
                    <a:pt x="4476306" y="153922"/>
                  </a:cubicBezTo>
                  <a:cubicBezTo>
                    <a:pt x="4563779" y="234693"/>
                    <a:pt x="4642423" y="325982"/>
                    <a:pt x="4713639" y="422076"/>
                  </a:cubicBezTo>
                  <a:cubicBezTo>
                    <a:pt x="4784481" y="518635"/>
                    <a:pt x="4848552" y="619893"/>
                    <a:pt x="4906991" y="723463"/>
                  </a:cubicBezTo>
                  <a:cubicBezTo>
                    <a:pt x="4965582" y="826932"/>
                    <a:pt x="5019421" y="932243"/>
                    <a:pt x="5070511" y="1037524"/>
                  </a:cubicBezTo>
                  <a:cubicBezTo>
                    <a:pt x="5121871" y="1142738"/>
                    <a:pt x="5170833" y="1248016"/>
                    <a:pt x="5219493" y="1352079"/>
                  </a:cubicBezTo>
                  <a:cubicBezTo>
                    <a:pt x="5268459" y="1455943"/>
                    <a:pt x="5317204" y="1558756"/>
                    <a:pt x="5367779" y="1658945"/>
                  </a:cubicBezTo>
                  <a:lnTo>
                    <a:pt x="5446095" y="1811301"/>
                  </a:lnTo>
                  <a:cubicBezTo>
                    <a:pt x="5472584" y="1862992"/>
                    <a:pt x="5498885" y="1914915"/>
                    <a:pt x="5525115" y="1967103"/>
                  </a:cubicBezTo>
                  <a:cubicBezTo>
                    <a:pt x="5629428" y="2176256"/>
                    <a:pt x="5730254" y="2391411"/>
                    <a:pt x="5816642" y="2618837"/>
                  </a:cubicBezTo>
                  <a:cubicBezTo>
                    <a:pt x="5902562" y="2846137"/>
                    <a:pt x="5974641" y="3086291"/>
                    <a:pt x="6015787" y="3339957"/>
                  </a:cubicBezTo>
                  <a:cubicBezTo>
                    <a:pt x="6036373" y="3466512"/>
                    <a:pt x="6050262" y="3596084"/>
                    <a:pt x="6054206" y="3727239"/>
                  </a:cubicBezTo>
                  <a:cubicBezTo>
                    <a:pt x="6058266" y="3858425"/>
                    <a:pt x="6053460" y="3990915"/>
                    <a:pt x="6039811" y="4122735"/>
                  </a:cubicBezTo>
                  <a:cubicBezTo>
                    <a:pt x="6026397" y="4254618"/>
                    <a:pt x="6002552" y="4385688"/>
                    <a:pt x="5971601" y="4514288"/>
                  </a:cubicBezTo>
                  <a:cubicBezTo>
                    <a:pt x="5963342" y="4546050"/>
                    <a:pt x="5955885" y="4579019"/>
                    <a:pt x="5946751" y="4609838"/>
                  </a:cubicBezTo>
                  <a:lnTo>
                    <a:pt x="5919986" y="4703178"/>
                  </a:lnTo>
                  <a:lnTo>
                    <a:pt x="5890731" y="4795992"/>
                  </a:lnTo>
                  <a:cubicBezTo>
                    <a:pt x="5880825" y="4826888"/>
                    <a:pt x="5869667" y="4857307"/>
                    <a:pt x="5859058" y="4888015"/>
                  </a:cubicBezTo>
                  <a:cubicBezTo>
                    <a:pt x="5772112" y="5132558"/>
                    <a:pt x="5660551" y="5369373"/>
                    <a:pt x="5525053" y="5588449"/>
                  </a:cubicBezTo>
                  <a:cubicBezTo>
                    <a:pt x="5389674" y="5807557"/>
                    <a:pt x="5232835" y="6010440"/>
                    <a:pt x="5058962" y="6189929"/>
                  </a:cubicBezTo>
                  <a:cubicBezTo>
                    <a:pt x="4972125" y="6279771"/>
                    <a:pt x="4880998" y="6363650"/>
                    <a:pt x="4787706" y="6442985"/>
                  </a:cubicBezTo>
                  <a:cubicBezTo>
                    <a:pt x="4693655" y="6521410"/>
                    <a:pt x="4597439" y="6595290"/>
                    <a:pt x="4498686" y="6663678"/>
                  </a:cubicBezTo>
                  <a:cubicBezTo>
                    <a:pt x="4399893" y="6731984"/>
                    <a:pt x="4299240" y="6795191"/>
                    <a:pt x="4197167" y="6854053"/>
                  </a:cubicBezTo>
                  <a:lnTo>
                    <a:pt x="4189720" y="6858000"/>
                  </a:lnTo>
                  <a:lnTo>
                    <a:pt x="3651929" y="6858000"/>
                  </a:lnTo>
                  <a:lnTo>
                    <a:pt x="3789040" y="6778034"/>
                  </a:lnTo>
                  <a:cubicBezTo>
                    <a:pt x="3978462" y="6656931"/>
                    <a:pt x="4162446" y="6525734"/>
                    <a:pt x="4335568" y="6382709"/>
                  </a:cubicBezTo>
                  <a:cubicBezTo>
                    <a:pt x="4422084" y="6310901"/>
                    <a:pt x="4506335" y="6236787"/>
                    <a:pt x="4586923" y="6158577"/>
                  </a:cubicBezTo>
                  <a:cubicBezTo>
                    <a:pt x="4668153" y="6081248"/>
                    <a:pt x="4745649" y="6000086"/>
                    <a:pt x="4819585" y="5915847"/>
                  </a:cubicBezTo>
                  <a:cubicBezTo>
                    <a:pt x="4967573" y="5747401"/>
                    <a:pt x="5101426" y="5566247"/>
                    <a:pt x="5214727" y="5371094"/>
                  </a:cubicBezTo>
                  <a:cubicBezTo>
                    <a:pt x="5327795" y="5175879"/>
                    <a:pt x="5421090" y="4968427"/>
                    <a:pt x="5495409" y="4752778"/>
                  </a:cubicBezTo>
                  <a:cubicBezTo>
                    <a:pt x="5504291" y="4725712"/>
                    <a:pt x="5513872" y="4698834"/>
                    <a:pt x="5522322" y="4671511"/>
                  </a:cubicBezTo>
                  <a:lnTo>
                    <a:pt x="5547631" y="4589675"/>
                  </a:lnTo>
                  <a:lnTo>
                    <a:pt x="5570792" y="4506978"/>
                  </a:lnTo>
                  <a:cubicBezTo>
                    <a:pt x="5578845" y="4479265"/>
                    <a:pt x="5584485" y="4452605"/>
                    <a:pt x="5591541" y="4425334"/>
                  </a:cubicBezTo>
                  <a:cubicBezTo>
                    <a:pt x="5618002" y="4316765"/>
                    <a:pt x="5636850" y="4207148"/>
                    <a:pt x="5649500" y="4097286"/>
                  </a:cubicBezTo>
                  <a:cubicBezTo>
                    <a:pt x="5674602" y="3877368"/>
                    <a:pt x="5668749" y="3656091"/>
                    <a:pt x="5637615" y="3437524"/>
                  </a:cubicBezTo>
                  <a:cubicBezTo>
                    <a:pt x="5605861" y="3218934"/>
                    <a:pt x="5549060" y="3003118"/>
                    <a:pt x="5475454" y="2791575"/>
                  </a:cubicBezTo>
                  <a:cubicBezTo>
                    <a:pt x="5402070" y="2579668"/>
                    <a:pt x="5313111" y="2371656"/>
                    <a:pt x="5217600" y="2164719"/>
                  </a:cubicBezTo>
                  <a:cubicBezTo>
                    <a:pt x="5193627" y="2112994"/>
                    <a:pt x="5169419" y="2061207"/>
                    <a:pt x="5144941" y="2009490"/>
                  </a:cubicBezTo>
                  <a:lnTo>
                    <a:pt x="5070052" y="1851823"/>
                  </a:lnTo>
                  <a:cubicBezTo>
                    <a:pt x="5020031" y="1744421"/>
                    <a:pt x="4972748" y="1636620"/>
                    <a:pt x="4926984" y="1529226"/>
                  </a:cubicBezTo>
                  <a:lnTo>
                    <a:pt x="4790925" y="1209923"/>
                  </a:lnTo>
                  <a:cubicBezTo>
                    <a:pt x="4745458" y="1105158"/>
                    <a:pt x="4699567" y="1001976"/>
                    <a:pt x="4650559" y="902490"/>
                  </a:cubicBezTo>
                  <a:cubicBezTo>
                    <a:pt x="4601243" y="803205"/>
                    <a:pt x="4549606" y="706978"/>
                    <a:pt x="4491930" y="616919"/>
                  </a:cubicBezTo>
                  <a:cubicBezTo>
                    <a:pt x="4434712" y="526559"/>
                    <a:pt x="4372370" y="441762"/>
                    <a:pt x="4302323" y="366083"/>
                  </a:cubicBezTo>
                  <a:cubicBezTo>
                    <a:pt x="4232428" y="290304"/>
                    <a:pt x="4155542" y="222846"/>
                    <a:pt x="4072203" y="164982"/>
                  </a:cubicBezTo>
                  <a:cubicBezTo>
                    <a:pt x="3988864" y="107118"/>
                    <a:pt x="3898693" y="59316"/>
                    <a:pt x="3803964" y="21052"/>
                  </a:cubicBezTo>
                  <a:lnTo>
                    <a:pt x="3768314" y="6826"/>
                  </a:lnTo>
                  <a:close/>
                  <a:moveTo>
                    <a:pt x="1589779" y="0"/>
                  </a:moveTo>
                  <a:lnTo>
                    <a:pt x="1918056" y="0"/>
                  </a:lnTo>
                  <a:lnTo>
                    <a:pt x="1764243" y="55145"/>
                  </a:lnTo>
                  <a:cubicBezTo>
                    <a:pt x="1609764" y="115414"/>
                    <a:pt x="1458840" y="188978"/>
                    <a:pt x="1313330" y="274424"/>
                  </a:cubicBezTo>
                  <a:cubicBezTo>
                    <a:pt x="924625" y="501532"/>
                    <a:pt x="576885" y="817476"/>
                    <a:pt x="295673" y="1187630"/>
                  </a:cubicBezTo>
                  <a:cubicBezTo>
                    <a:pt x="225216" y="1280162"/>
                    <a:pt x="158640" y="1375858"/>
                    <a:pt x="96207" y="1474327"/>
                  </a:cubicBezTo>
                  <a:lnTo>
                    <a:pt x="0" y="1641460"/>
                  </a:lnTo>
                  <a:lnTo>
                    <a:pt x="0" y="1224218"/>
                  </a:lnTo>
                  <a:lnTo>
                    <a:pt x="150937" y="1040975"/>
                  </a:lnTo>
                  <a:cubicBezTo>
                    <a:pt x="478530" y="677729"/>
                    <a:pt x="858178" y="381092"/>
                    <a:pt x="1264907" y="158248"/>
                  </a:cubicBezTo>
                  <a:cubicBezTo>
                    <a:pt x="1366631" y="102619"/>
                    <a:pt x="1470177" y="51760"/>
                    <a:pt x="1575167" y="567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 name="Picture 4">
            <a:extLst>
              <a:ext uri="{FF2B5EF4-FFF2-40B4-BE49-F238E27FC236}">
                <a16:creationId xmlns:a16="http://schemas.microsoft.com/office/drawing/2014/main" id="{3F8A7B78-923E-3152-3CD7-F49F9130A3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685889" y="3005904"/>
            <a:ext cx="3785616" cy="845454"/>
          </a:xfrm>
          <a:prstGeom prst="rect">
            <a:avLst/>
          </a:prstGeom>
          <a:noFill/>
        </p:spPr>
      </p:pic>
      <p:sp>
        <p:nvSpPr>
          <p:cNvPr id="10" name="TextBox 9">
            <a:extLst>
              <a:ext uri="{FF2B5EF4-FFF2-40B4-BE49-F238E27FC236}">
                <a16:creationId xmlns:a16="http://schemas.microsoft.com/office/drawing/2014/main" id="{2A5325E8-6D04-A652-FCBE-3C07D4246C15}"/>
              </a:ext>
            </a:extLst>
          </p:cNvPr>
          <p:cNvSpPr txBox="1"/>
          <p:nvPr/>
        </p:nvSpPr>
        <p:spPr>
          <a:xfrm>
            <a:off x="6807685" y="4782328"/>
            <a:ext cx="4765949" cy="1011982"/>
          </a:xfrm>
          <a:prstGeom prst="rect">
            <a:avLst/>
          </a:prstGeom>
        </p:spPr>
        <p:txBody>
          <a:bodyPr vert="horz" lIns="91440" tIns="45720" rIns="91440" bIns="45720" rtlCol="0" anchor="t">
            <a:normAutofit/>
          </a:bodyPr>
          <a:lstStyle/>
          <a:p>
            <a:pPr algn="ctr">
              <a:lnSpc>
                <a:spcPct val="90000"/>
              </a:lnSpc>
              <a:spcAft>
                <a:spcPts val="600"/>
              </a:spcAft>
            </a:pPr>
            <a:r>
              <a:rPr lang="en-US" b="1" dirty="0">
                <a:solidFill>
                  <a:schemeClr val="tx2"/>
                </a:solidFill>
                <a:latin typeface="Roboto" panose="02000000000000000000" pitchFamily="2" charset="0"/>
                <a:ea typeface="Roboto" panose="02000000000000000000" pitchFamily="2" charset="0"/>
              </a:rPr>
              <a:t>Formulations by </a:t>
            </a:r>
          </a:p>
          <a:p>
            <a:pPr algn="ctr">
              <a:lnSpc>
                <a:spcPct val="90000"/>
              </a:lnSpc>
              <a:spcAft>
                <a:spcPts val="600"/>
              </a:spcAft>
            </a:pPr>
            <a:r>
              <a:rPr lang="en-US" dirty="0">
                <a:solidFill>
                  <a:schemeClr val="tx2"/>
                </a:solidFill>
                <a:latin typeface="Roboto" panose="02000000000000000000" pitchFamily="2" charset="0"/>
                <a:ea typeface="Roboto" panose="02000000000000000000" pitchFamily="2" charset="0"/>
              </a:rPr>
              <a:t>BJ Futter – Church of Ubuntu &amp; </a:t>
            </a:r>
          </a:p>
          <a:p>
            <a:pPr algn="ctr">
              <a:lnSpc>
                <a:spcPct val="90000"/>
              </a:lnSpc>
              <a:spcAft>
                <a:spcPts val="600"/>
              </a:spcAft>
            </a:pPr>
            <a:r>
              <a:rPr lang="en-US" dirty="0">
                <a:solidFill>
                  <a:schemeClr val="tx2"/>
                </a:solidFill>
                <a:latin typeface="Roboto" panose="02000000000000000000" pitchFamily="2" charset="0"/>
                <a:ea typeface="Roboto" panose="02000000000000000000" pitchFamily="2" charset="0"/>
              </a:rPr>
              <a:t>Nikki Freeburn – Natural Lore</a:t>
            </a:r>
          </a:p>
        </p:txBody>
      </p:sp>
    </p:spTree>
    <p:extLst>
      <p:ext uri="{BB962C8B-B14F-4D97-AF65-F5344CB8AC3E}">
        <p14:creationId xmlns:p14="http://schemas.microsoft.com/office/powerpoint/2010/main" val="13930023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F8A7B78-923E-3152-3CD7-F49F9130A37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4680" y="336797"/>
            <a:ext cx="2343875" cy="523170"/>
          </a:xfrm>
          <a:prstGeom prst="rect">
            <a:avLst/>
          </a:prstGeom>
          <a:noFill/>
          <a:ln>
            <a:noFill/>
          </a:ln>
        </p:spPr>
      </p:pic>
      <p:sp>
        <p:nvSpPr>
          <p:cNvPr id="25" name="Isosceles Triangle 24">
            <a:extLst>
              <a:ext uri="{FF2B5EF4-FFF2-40B4-BE49-F238E27FC236}">
                <a16:creationId xmlns:a16="http://schemas.microsoft.com/office/drawing/2014/main" id="{78F08068-E9E6-8876-81B0-AB6451C20F2F}"/>
              </a:ext>
            </a:extLst>
          </p:cNvPr>
          <p:cNvSpPr/>
          <p:nvPr/>
        </p:nvSpPr>
        <p:spPr>
          <a:xfrm rot="5400000">
            <a:off x="175208" y="4868505"/>
            <a:ext cx="1814287" cy="2164702"/>
          </a:xfrm>
          <a:prstGeom prst="triangle">
            <a:avLst>
              <a:gd name="adj" fmla="val 10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6" name="Isosceles Triangle 25">
            <a:extLst>
              <a:ext uri="{FF2B5EF4-FFF2-40B4-BE49-F238E27FC236}">
                <a16:creationId xmlns:a16="http://schemas.microsoft.com/office/drawing/2014/main" id="{BC2AB04C-C3C3-8EAA-EF6B-C945395AB5B8}"/>
              </a:ext>
            </a:extLst>
          </p:cNvPr>
          <p:cNvSpPr/>
          <p:nvPr/>
        </p:nvSpPr>
        <p:spPr>
          <a:xfrm rot="5400000">
            <a:off x="95691" y="5528631"/>
            <a:ext cx="1233679" cy="1425060"/>
          </a:xfrm>
          <a:prstGeom prst="triangle">
            <a:avLst>
              <a:gd name="adj" fmla="val 10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 name="Rectangle 2">
            <a:extLst>
              <a:ext uri="{FF2B5EF4-FFF2-40B4-BE49-F238E27FC236}">
                <a16:creationId xmlns:a16="http://schemas.microsoft.com/office/drawing/2014/main" id="{6469A9F7-411F-7240-C487-0CA40436922B}"/>
              </a:ext>
            </a:extLst>
          </p:cNvPr>
          <p:cNvSpPr/>
          <p:nvPr/>
        </p:nvSpPr>
        <p:spPr>
          <a:xfrm>
            <a:off x="8817429" y="928396"/>
            <a:ext cx="3374571" cy="5001209"/>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585C5E3-2E3E-49AC-FBD1-18DFE39D29A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537649" y="1516650"/>
            <a:ext cx="5100736" cy="3824701"/>
          </a:xfrm>
          <a:prstGeom prst="rect">
            <a:avLst/>
          </a:prstGeom>
        </p:spPr>
      </p:pic>
      <p:sp>
        <p:nvSpPr>
          <p:cNvPr id="11" name="TextBox 10">
            <a:extLst>
              <a:ext uri="{FF2B5EF4-FFF2-40B4-BE49-F238E27FC236}">
                <a16:creationId xmlns:a16="http://schemas.microsoft.com/office/drawing/2014/main" id="{5D7E9A59-D2F0-BC32-717C-8C53B007C31F}"/>
              </a:ext>
            </a:extLst>
          </p:cNvPr>
          <p:cNvSpPr txBox="1"/>
          <p:nvPr/>
        </p:nvSpPr>
        <p:spPr>
          <a:xfrm>
            <a:off x="566835" y="2469893"/>
            <a:ext cx="6097554" cy="1056700"/>
          </a:xfrm>
          <a:prstGeom prst="rect">
            <a:avLst/>
          </a:prstGeom>
          <a:noFill/>
        </p:spPr>
        <p:txBody>
          <a:bodyPr wrap="square">
            <a:spAutoFit/>
          </a:bodyPr>
          <a:lstStyle/>
          <a:p>
            <a:pPr>
              <a:lnSpc>
                <a:spcPct val="150000"/>
              </a:lnSpc>
            </a:pPr>
            <a:r>
              <a:rPr lang="en-US" sz="2400" b="1" dirty="0">
                <a:solidFill>
                  <a:srgbClr val="6B7C34"/>
                </a:solidFill>
                <a:latin typeface="Roboto" panose="02000000000000000000" pitchFamily="2" charset="0"/>
                <a:ea typeface="Roboto" panose="02000000000000000000" pitchFamily="2" charset="0"/>
              </a:rPr>
              <a:t>1/8 HIGH CONCENTRATE</a:t>
            </a:r>
          </a:p>
          <a:p>
            <a:pPr indent="-228600">
              <a:lnSpc>
                <a:spcPct val="150000"/>
              </a:lnSpc>
              <a:buFont typeface="Arial" panose="020B0604020202020204" pitchFamily="34" charset="0"/>
              <a:buChar char="•"/>
            </a:pPr>
            <a:r>
              <a:rPr lang="en-US" sz="2000" b="1" dirty="0">
                <a:latin typeface="Roboto" panose="02000000000000000000" pitchFamily="2" charset="0"/>
                <a:ea typeface="Roboto" panose="02000000000000000000" pitchFamily="2" charset="0"/>
              </a:rPr>
              <a:t>High level Concentrate</a:t>
            </a:r>
          </a:p>
        </p:txBody>
      </p:sp>
      <p:pic>
        <p:nvPicPr>
          <p:cNvPr id="4" name="BJ - 1.8 high concentrate">
            <a:hlinkClick r:id="" action="ppaction://media"/>
            <a:extLst>
              <a:ext uri="{FF2B5EF4-FFF2-40B4-BE49-F238E27FC236}">
                <a16:creationId xmlns:a16="http://schemas.microsoft.com/office/drawing/2014/main" id="{D23328E5-E3C6-4E4D-2383-F6FE8E8933B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416347" y="2469893"/>
            <a:ext cx="523368" cy="523368"/>
          </a:xfrm>
          <a:prstGeom prst="rect">
            <a:avLst/>
          </a:prstGeom>
        </p:spPr>
      </p:pic>
      <p:sp>
        <p:nvSpPr>
          <p:cNvPr id="9" name="TextBox 8">
            <a:extLst>
              <a:ext uri="{FF2B5EF4-FFF2-40B4-BE49-F238E27FC236}">
                <a16:creationId xmlns:a16="http://schemas.microsoft.com/office/drawing/2014/main" id="{8850D047-D0F8-4D09-BBC5-38DDE732912D}"/>
              </a:ext>
            </a:extLst>
          </p:cNvPr>
          <p:cNvSpPr txBox="1"/>
          <p:nvPr/>
        </p:nvSpPr>
        <p:spPr>
          <a:xfrm>
            <a:off x="4677242" y="2546911"/>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1911073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401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F8A7B78-923E-3152-3CD7-F49F9130A37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4680" y="336797"/>
            <a:ext cx="2343875" cy="523170"/>
          </a:xfrm>
          <a:prstGeom prst="rect">
            <a:avLst/>
          </a:prstGeom>
          <a:noFill/>
          <a:ln>
            <a:noFill/>
          </a:ln>
        </p:spPr>
      </p:pic>
      <p:sp>
        <p:nvSpPr>
          <p:cNvPr id="25" name="Isosceles Triangle 24">
            <a:extLst>
              <a:ext uri="{FF2B5EF4-FFF2-40B4-BE49-F238E27FC236}">
                <a16:creationId xmlns:a16="http://schemas.microsoft.com/office/drawing/2014/main" id="{78F08068-E9E6-8876-81B0-AB6451C20F2F}"/>
              </a:ext>
            </a:extLst>
          </p:cNvPr>
          <p:cNvSpPr/>
          <p:nvPr/>
        </p:nvSpPr>
        <p:spPr>
          <a:xfrm rot="5400000">
            <a:off x="175208" y="4868505"/>
            <a:ext cx="1814287" cy="2164702"/>
          </a:xfrm>
          <a:prstGeom prst="triangle">
            <a:avLst>
              <a:gd name="adj" fmla="val 10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6" name="Isosceles Triangle 25">
            <a:extLst>
              <a:ext uri="{FF2B5EF4-FFF2-40B4-BE49-F238E27FC236}">
                <a16:creationId xmlns:a16="http://schemas.microsoft.com/office/drawing/2014/main" id="{BC2AB04C-C3C3-8EAA-EF6B-C945395AB5B8}"/>
              </a:ext>
            </a:extLst>
          </p:cNvPr>
          <p:cNvSpPr/>
          <p:nvPr/>
        </p:nvSpPr>
        <p:spPr>
          <a:xfrm rot="5400000">
            <a:off x="95691" y="5528631"/>
            <a:ext cx="1233679" cy="1425060"/>
          </a:xfrm>
          <a:prstGeom prst="triangle">
            <a:avLst>
              <a:gd name="adj" fmla="val 10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 name="Rectangle 2">
            <a:extLst>
              <a:ext uri="{FF2B5EF4-FFF2-40B4-BE49-F238E27FC236}">
                <a16:creationId xmlns:a16="http://schemas.microsoft.com/office/drawing/2014/main" id="{6469A9F7-411F-7240-C487-0CA40436922B}"/>
              </a:ext>
            </a:extLst>
          </p:cNvPr>
          <p:cNvSpPr/>
          <p:nvPr/>
        </p:nvSpPr>
        <p:spPr>
          <a:xfrm>
            <a:off x="8817429" y="928396"/>
            <a:ext cx="3374571" cy="5001209"/>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585C5E3-2E3E-49AC-FBD1-18DFE39D29A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537649" y="1516650"/>
            <a:ext cx="5100736" cy="3824701"/>
          </a:xfrm>
          <a:prstGeom prst="rect">
            <a:avLst/>
          </a:prstGeom>
        </p:spPr>
      </p:pic>
      <p:sp>
        <p:nvSpPr>
          <p:cNvPr id="11" name="TextBox 10">
            <a:extLst>
              <a:ext uri="{FF2B5EF4-FFF2-40B4-BE49-F238E27FC236}">
                <a16:creationId xmlns:a16="http://schemas.microsoft.com/office/drawing/2014/main" id="{5D7E9A59-D2F0-BC32-717C-8C53B007C31F}"/>
              </a:ext>
            </a:extLst>
          </p:cNvPr>
          <p:cNvSpPr txBox="1"/>
          <p:nvPr/>
        </p:nvSpPr>
        <p:spPr>
          <a:xfrm>
            <a:off x="566835" y="2469893"/>
            <a:ext cx="6097554" cy="1980029"/>
          </a:xfrm>
          <a:prstGeom prst="rect">
            <a:avLst/>
          </a:prstGeom>
          <a:noFill/>
        </p:spPr>
        <p:txBody>
          <a:bodyPr wrap="square">
            <a:spAutoFit/>
          </a:bodyPr>
          <a:lstStyle/>
          <a:p>
            <a:pPr>
              <a:lnSpc>
                <a:spcPct val="150000"/>
              </a:lnSpc>
            </a:pPr>
            <a:r>
              <a:rPr lang="en-AU" sz="2400" b="1" dirty="0">
                <a:solidFill>
                  <a:srgbClr val="6B7C34"/>
                </a:solidFill>
                <a:latin typeface="Roboto" panose="02000000000000000000" pitchFamily="2" charset="0"/>
                <a:ea typeface="Roboto" panose="02000000000000000000" pitchFamily="2" charset="0"/>
              </a:rPr>
              <a:t>Gaia</a:t>
            </a:r>
          </a:p>
          <a:p>
            <a:pPr marL="285750" indent="-285750">
              <a:lnSpc>
                <a:spcPct val="150000"/>
              </a:lnSpc>
              <a:buFont typeface="Arial" panose="020B0604020202020204" pitchFamily="34" charset="0"/>
              <a:buChar char="•"/>
            </a:pPr>
            <a:r>
              <a:rPr lang="en-US" sz="2000" b="1" dirty="0">
                <a:latin typeface="Roboto" panose="02000000000000000000" pitchFamily="2" charset="0"/>
                <a:ea typeface="Roboto" panose="02000000000000000000" pitchFamily="2" charset="0"/>
              </a:rPr>
              <a:t>Balanced Cannabinoid structure i.e. CBD/THC</a:t>
            </a:r>
          </a:p>
          <a:p>
            <a:pPr marL="285750" indent="-285750">
              <a:lnSpc>
                <a:spcPct val="150000"/>
              </a:lnSpc>
              <a:buFont typeface="Arial" panose="020B0604020202020204" pitchFamily="34" charset="0"/>
              <a:buChar char="•"/>
            </a:pPr>
            <a:r>
              <a:rPr lang="en-US" sz="2000" b="1" dirty="0">
                <a:latin typeface="Roboto" panose="02000000000000000000" pitchFamily="2" charset="0"/>
                <a:ea typeface="Roboto" panose="02000000000000000000" pitchFamily="2" charset="0"/>
              </a:rPr>
              <a:t>Low Level Concentrate</a:t>
            </a:r>
          </a:p>
          <a:p>
            <a:pPr marL="285750" indent="-285750">
              <a:lnSpc>
                <a:spcPct val="150000"/>
              </a:lnSpc>
              <a:buFont typeface="Arial" panose="020B0604020202020204" pitchFamily="34" charset="0"/>
              <a:buChar char="•"/>
            </a:pPr>
            <a:r>
              <a:rPr lang="en-US" sz="2000" b="1" dirty="0">
                <a:latin typeface="Roboto" panose="02000000000000000000" pitchFamily="2" charset="0"/>
                <a:ea typeface="Roboto" panose="02000000000000000000" pitchFamily="2" charset="0"/>
              </a:rPr>
              <a:t>Good oil for pets</a:t>
            </a:r>
            <a:endParaRPr lang="en-AU" sz="2000" b="1" dirty="0">
              <a:latin typeface="Roboto" panose="02000000000000000000" pitchFamily="2" charset="0"/>
              <a:ea typeface="Roboto" panose="02000000000000000000" pitchFamily="2" charset="0"/>
            </a:endParaRPr>
          </a:p>
        </p:txBody>
      </p:sp>
      <p:pic>
        <p:nvPicPr>
          <p:cNvPr id="2" name="BJ - Gaia">
            <a:hlinkClick r:id="" action="ppaction://media"/>
            <a:extLst>
              <a:ext uri="{FF2B5EF4-FFF2-40B4-BE49-F238E27FC236}">
                <a16:creationId xmlns:a16="http://schemas.microsoft.com/office/drawing/2014/main" id="{8781E2BA-C17C-2B9B-EE05-1CCB0340737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344434" y="2469893"/>
            <a:ext cx="508638" cy="508638"/>
          </a:xfrm>
          <a:prstGeom prst="rect">
            <a:avLst/>
          </a:prstGeom>
        </p:spPr>
      </p:pic>
      <p:sp>
        <p:nvSpPr>
          <p:cNvPr id="9" name="TextBox 8">
            <a:extLst>
              <a:ext uri="{FF2B5EF4-FFF2-40B4-BE49-F238E27FC236}">
                <a16:creationId xmlns:a16="http://schemas.microsoft.com/office/drawing/2014/main" id="{D6844C1C-1130-453B-A437-7AAF517283A4}"/>
              </a:ext>
            </a:extLst>
          </p:cNvPr>
          <p:cNvSpPr txBox="1"/>
          <p:nvPr/>
        </p:nvSpPr>
        <p:spPr>
          <a:xfrm>
            <a:off x="4439140" y="2539546"/>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1852452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709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47">
            <a:extLst>
              <a:ext uri="{FF2B5EF4-FFF2-40B4-BE49-F238E27FC236}">
                <a16:creationId xmlns:a16="http://schemas.microsoft.com/office/drawing/2014/main" id="{AC8EEB0F-BA72-49AC-956F-331B60FDE7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pic>
        <p:nvPicPr>
          <p:cNvPr id="11" name="Content Placeholder 10">
            <a:extLst>
              <a:ext uri="{FF2B5EF4-FFF2-40B4-BE49-F238E27FC236}">
                <a16:creationId xmlns:a16="http://schemas.microsoft.com/office/drawing/2014/main" id="{BD57D5C6-53BA-4B68-A5F3-E17FF9D029C8}"/>
              </a:ext>
            </a:extLst>
          </p:cNvPr>
          <p:cNvPicPr>
            <a:picLocks noGrp="1" noChangeAspect="1"/>
          </p:cNvPicPr>
          <p:nvPr>
            <p:ph idx="1"/>
          </p:nvPr>
        </p:nvPicPr>
        <p:blipFill rotWithShape="1">
          <a:blip r:embed="rId4" cstate="screen">
            <a:extLst>
              <a:ext uri="{28A0092B-C50C-407E-A947-70E740481C1C}">
                <a14:useLocalDpi xmlns:a14="http://schemas.microsoft.com/office/drawing/2010/main" val="0"/>
              </a:ext>
            </a:extLst>
          </a:blip>
          <a:srcRect t="16043" r="-1" b="-1"/>
          <a:stretch/>
        </p:blipFill>
        <p:spPr>
          <a:xfrm>
            <a:off x="-1219" y="-8"/>
            <a:ext cx="12191695" cy="6858000"/>
          </a:xfrm>
          <a:prstGeom prst="rect">
            <a:avLst/>
          </a:prstGeom>
        </p:spPr>
      </p:pic>
      <p:sp>
        <p:nvSpPr>
          <p:cNvPr id="50" name="Freeform: Shape 49">
            <a:extLst>
              <a:ext uri="{FF2B5EF4-FFF2-40B4-BE49-F238E27FC236}">
                <a16:creationId xmlns:a16="http://schemas.microsoft.com/office/drawing/2014/main" id="{8CC700D5-9809-43F4-89D5-7DBBCB0DC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84996" y="1290918"/>
            <a:ext cx="4656579" cy="4208733"/>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2" name="Freeform: Shape 51">
            <a:extLst>
              <a:ext uri="{FF2B5EF4-FFF2-40B4-BE49-F238E27FC236}">
                <a16:creationId xmlns:a16="http://schemas.microsoft.com/office/drawing/2014/main" id="{C7163242-6303-46DC-BAC1-2A204F0613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207827" y="1378821"/>
            <a:ext cx="4333482" cy="4018869"/>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Meiryo"/>
            </a:endParaRPr>
          </a:p>
        </p:txBody>
      </p:sp>
      <p:sp>
        <p:nvSpPr>
          <p:cNvPr id="54" name="Freeform: Shape 53">
            <a:extLst>
              <a:ext uri="{FF2B5EF4-FFF2-40B4-BE49-F238E27FC236}">
                <a16:creationId xmlns:a16="http://schemas.microsoft.com/office/drawing/2014/main" id="{9A5160F0-6244-48E8-9E71-1F51EA90C9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720717" y="756951"/>
            <a:ext cx="2843929" cy="2556327"/>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rgbClr val="FFFFFF">
              <a:alpha val="60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6" name="Freeform: Shape 55">
            <a:extLst>
              <a:ext uri="{FF2B5EF4-FFF2-40B4-BE49-F238E27FC236}">
                <a16:creationId xmlns:a16="http://schemas.microsoft.com/office/drawing/2014/main" id="{9BDFF5CA-602C-465F-8BC3-59C9963028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82263" y="628018"/>
            <a:ext cx="3172430" cy="2887139"/>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rgbClr val="FFFFFF">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8" name="Freeform: Shape 57">
            <a:extLst>
              <a:ext uri="{FF2B5EF4-FFF2-40B4-BE49-F238E27FC236}">
                <a16:creationId xmlns:a16="http://schemas.microsoft.com/office/drawing/2014/main" id="{D289228A-771B-48F6-B5DF-7A63EA324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63982" y="3576909"/>
            <a:ext cx="2685901" cy="2458888"/>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rgbClr val="FFFFFF">
              <a:alpha val="60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0" name="Freeform: Shape 59">
            <a:extLst>
              <a:ext uri="{FF2B5EF4-FFF2-40B4-BE49-F238E27FC236}">
                <a16:creationId xmlns:a16="http://schemas.microsoft.com/office/drawing/2014/main" id="{31D5EF21-94C4-481A-BD01-3D29FB305B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81178" y="3487951"/>
            <a:ext cx="3051507" cy="2742030"/>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rgbClr val="FFFFFF">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2" name="Freeform: Shape 61">
            <a:extLst>
              <a:ext uri="{FF2B5EF4-FFF2-40B4-BE49-F238E27FC236}">
                <a16:creationId xmlns:a16="http://schemas.microsoft.com/office/drawing/2014/main" id="{805C4C40-D70E-4C4F-B228-98A0A6132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300000" flipH="1">
            <a:off x="987224" y="1122042"/>
            <a:ext cx="4908132" cy="4613915"/>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rgbClr val="FFFFFF">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6AA0D557-BFD8-4E2E-88D4-5CD4FCE49E6F}"/>
              </a:ext>
            </a:extLst>
          </p:cNvPr>
          <p:cNvSpPr>
            <a:spLocks noGrp="1"/>
          </p:cNvSpPr>
          <p:nvPr>
            <p:ph type="title"/>
          </p:nvPr>
        </p:nvSpPr>
        <p:spPr>
          <a:xfrm>
            <a:off x="1515632" y="1872171"/>
            <a:ext cx="3797450" cy="2014116"/>
          </a:xfrm>
        </p:spPr>
        <p:txBody>
          <a:bodyPr vert="horz" lIns="91440" tIns="45720" rIns="91440" bIns="45720" rtlCol="0" anchor="b">
            <a:normAutofit/>
          </a:bodyPr>
          <a:lstStyle/>
          <a:p>
            <a:pPr algn="ctr"/>
            <a:r>
              <a:rPr lang="en-US" sz="5400" b="1" kern="1200" dirty="0">
                <a:solidFill>
                  <a:srgbClr val="6B7C34"/>
                </a:solidFill>
                <a:latin typeface="Roboto" panose="02000000000000000000" pitchFamily="2" charset="0"/>
                <a:ea typeface="Roboto" panose="02000000000000000000" pitchFamily="2" charset="0"/>
              </a:rPr>
              <a:t>SLEEP</a:t>
            </a:r>
          </a:p>
        </p:txBody>
      </p:sp>
      <p:sp>
        <p:nvSpPr>
          <p:cNvPr id="5" name="Text Placeholder 4">
            <a:extLst>
              <a:ext uri="{FF2B5EF4-FFF2-40B4-BE49-F238E27FC236}">
                <a16:creationId xmlns:a16="http://schemas.microsoft.com/office/drawing/2014/main" id="{2B58E6B9-5891-4789-98A4-586FB8655446}"/>
              </a:ext>
            </a:extLst>
          </p:cNvPr>
          <p:cNvSpPr>
            <a:spLocks noGrp="1"/>
          </p:cNvSpPr>
          <p:nvPr>
            <p:ph type="body" sz="half" idx="2"/>
          </p:nvPr>
        </p:nvSpPr>
        <p:spPr>
          <a:xfrm>
            <a:off x="1880194" y="3998795"/>
            <a:ext cx="3068324" cy="738402"/>
          </a:xfrm>
        </p:spPr>
        <p:txBody>
          <a:bodyPr vert="horz" lIns="91440" tIns="45720" rIns="91440" bIns="45720" rtlCol="0" anchor="t">
            <a:normAutofit/>
          </a:bodyPr>
          <a:lstStyle/>
          <a:p>
            <a:pPr algn="ctr"/>
            <a:r>
              <a:rPr lang="en-US" sz="1800" b="1" kern="1200" dirty="0">
                <a:solidFill>
                  <a:schemeClr val="tx1">
                    <a:lumMod val="75000"/>
                    <a:lumOff val="25000"/>
                  </a:schemeClr>
                </a:solidFill>
                <a:latin typeface="Roboto" panose="02000000000000000000" pitchFamily="2" charset="0"/>
                <a:ea typeface="Roboto" panose="02000000000000000000" pitchFamily="2" charset="0"/>
              </a:rPr>
              <a:t>An approach to addressing sleeping issues </a:t>
            </a:r>
          </a:p>
        </p:txBody>
      </p:sp>
      <p:pic>
        <p:nvPicPr>
          <p:cNvPr id="14" name="Picture 13" descr="Person in distress">
            <a:extLst>
              <a:ext uri="{FF2B5EF4-FFF2-40B4-BE49-F238E27FC236}">
                <a16:creationId xmlns:a16="http://schemas.microsoft.com/office/drawing/2014/main" id="{B475028D-BE18-4FE1-A181-3AC864F0573B}"/>
              </a:ext>
            </a:extLst>
          </p:cNvPr>
          <p:cNvPicPr>
            <a:picLocks noChangeAspect="1"/>
          </p:cNvPicPr>
          <p:nvPr/>
        </p:nvPicPr>
        <p:blipFill rotWithShape="1">
          <a:blip r:embed="rId5" cstate="screen">
            <a:extLst>
              <a:ext uri="{28A0092B-C50C-407E-A947-70E740481C1C}">
                <a14:useLocalDpi xmlns:a14="http://schemas.microsoft.com/office/drawing/2010/main" val="0"/>
              </a:ext>
            </a:extLst>
          </a:blip>
          <a:srcRect r="18736" b="-4"/>
          <a:stretch/>
        </p:blipFill>
        <p:spPr>
          <a:xfrm>
            <a:off x="7854697" y="822204"/>
            <a:ext cx="2606312" cy="2405492"/>
          </a:xfrm>
          <a:custGeom>
            <a:avLst/>
            <a:gdLst/>
            <a:ahLst/>
            <a:cxnLst/>
            <a:rect l="l" t="t" r="r" b="b"/>
            <a:pathLst>
              <a:path w="2442835" h="2236365">
                <a:moveTo>
                  <a:pt x="1178694" y="0"/>
                </a:moveTo>
                <a:cubicBezTo>
                  <a:pt x="1426542" y="0"/>
                  <a:pt x="1608393" y="124353"/>
                  <a:pt x="1857551" y="314024"/>
                </a:cubicBezTo>
                <a:cubicBezTo>
                  <a:pt x="1885386" y="335216"/>
                  <a:pt x="1913222" y="356156"/>
                  <a:pt x="1940168" y="376379"/>
                </a:cubicBezTo>
                <a:cubicBezTo>
                  <a:pt x="2086213" y="486125"/>
                  <a:pt x="2224133" y="589796"/>
                  <a:pt x="2315923" y="702353"/>
                </a:cubicBezTo>
                <a:cubicBezTo>
                  <a:pt x="2403676" y="809955"/>
                  <a:pt x="2442835" y="917915"/>
                  <a:pt x="2442835" y="1052431"/>
                </a:cubicBezTo>
                <a:cubicBezTo>
                  <a:pt x="2442835" y="1389589"/>
                  <a:pt x="2341663" y="1692735"/>
                  <a:pt x="2157925" y="1906050"/>
                </a:cubicBezTo>
                <a:cubicBezTo>
                  <a:pt x="2068023" y="2010385"/>
                  <a:pt x="1960192" y="2091482"/>
                  <a:pt x="1837422" y="2147045"/>
                </a:cubicBezTo>
                <a:cubicBezTo>
                  <a:pt x="1706420" y="2206285"/>
                  <a:pt x="1558592" y="2236365"/>
                  <a:pt x="1397973" y="2236365"/>
                </a:cubicBezTo>
                <a:cubicBezTo>
                  <a:pt x="1227656" y="2236365"/>
                  <a:pt x="1055033" y="2204038"/>
                  <a:pt x="885082" y="2140253"/>
                </a:cubicBezTo>
                <a:cubicBezTo>
                  <a:pt x="719588" y="2078255"/>
                  <a:pt x="562062" y="1986944"/>
                  <a:pt x="429436" y="1876226"/>
                </a:cubicBezTo>
                <a:cubicBezTo>
                  <a:pt x="294504" y="1763618"/>
                  <a:pt x="188455" y="1635487"/>
                  <a:pt x="114279" y="1495506"/>
                </a:cubicBezTo>
                <a:cubicBezTo>
                  <a:pt x="38477" y="1352411"/>
                  <a:pt x="0" y="1203340"/>
                  <a:pt x="0" y="1052431"/>
                </a:cubicBezTo>
                <a:cubicBezTo>
                  <a:pt x="0" y="900449"/>
                  <a:pt x="61386" y="811692"/>
                  <a:pt x="189137" y="641019"/>
                </a:cubicBezTo>
                <a:cubicBezTo>
                  <a:pt x="219961" y="599856"/>
                  <a:pt x="251833" y="557266"/>
                  <a:pt x="284438" y="510435"/>
                </a:cubicBezTo>
                <a:cubicBezTo>
                  <a:pt x="533598" y="152646"/>
                  <a:pt x="801051" y="0"/>
                  <a:pt x="1178694" y="0"/>
                </a:cubicBezTo>
                <a:close/>
              </a:path>
            </a:pathLst>
          </a:custGeom>
          <a:scene3d>
            <a:camera prst="orthographicFront"/>
            <a:lightRig rig="contrasting" dir="t">
              <a:rot lat="0" lon="0" rev="3000000"/>
            </a:lightRig>
          </a:scene3d>
          <a:sp3d contourW="7620">
            <a:bevelT w="95250" h="31750"/>
            <a:contourClr>
              <a:srgbClr val="333333"/>
            </a:contourClr>
          </a:sp3d>
        </p:spPr>
      </p:pic>
      <p:pic>
        <p:nvPicPr>
          <p:cNvPr id="16" name="Picture 15" descr="Man with hand on face">
            <a:extLst>
              <a:ext uri="{FF2B5EF4-FFF2-40B4-BE49-F238E27FC236}">
                <a16:creationId xmlns:a16="http://schemas.microsoft.com/office/drawing/2014/main" id="{F9240285-D570-4D9E-8F7C-C52F62887880}"/>
              </a:ext>
            </a:extLst>
          </p:cNvPr>
          <p:cNvPicPr>
            <a:picLocks noChangeAspect="1"/>
          </p:cNvPicPr>
          <p:nvPr/>
        </p:nvPicPr>
        <p:blipFill rotWithShape="1">
          <a:blip r:embed="rId6" cstate="screen">
            <a:extLst>
              <a:ext uri="{28A0092B-C50C-407E-A947-70E740481C1C}">
                <a14:useLocalDpi xmlns:a14="http://schemas.microsoft.com/office/drawing/2010/main" val="0"/>
              </a:ext>
            </a:extLst>
          </a:blip>
          <a:srcRect l="24930" r="5" b="5"/>
          <a:stretch/>
        </p:blipFill>
        <p:spPr>
          <a:xfrm>
            <a:off x="6243077" y="3675142"/>
            <a:ext cx="2438717" cy="2265923"/>
          </a:xfrm>
          <a:custGeom>
            <a:avLst/>
            <a:gdLst/>
            <a:ahLst/>
            <a:cxnLst/>
            <a:rect l="l" t="t" r="r" b="b"/>
            <a:pathLst>
              <a:path w="2442835" h="2236365">
                <a:moveTo>
                  <a:pt x="1044862" y="0"/>
                </a:moveTo>
                <a:cubicBezTo>
                  <a:pt x="1215179" y="0"/>
                  <a:pt x="1387802" y="32328"/>
                  <a:pt x="1557753" y="96112"/>
                </a:cubicBezTo>
                <a:cubicBezTo>
                  <a:pt x="1723247" y="158111"/>
                  <a:pt x="1880773" y="249422"/>
                  <a:pt x="2013399" y="360139"/>
                </a:cubicBezTo>
                <a:cubicBezTo>
                  <a:pt x="2148332" y="472747"/>
                  <a:pt x="2254380" y="600878"/>
                  <a:pt x="2328556" y="740859"/>
                </a:cubicBezTo>
                <a:cubicBezTo>
                  <a:pt x="2404358" y="883954"/>
                  <a:pt x="2442835" y="1033026"/>
                  <a:pt x="2442835" y="1183934"/>
                </a:cubicBezTo>
                <a:cubicBezTo>
                  <a:pt x="2442835" y="1335916"/>
                  <a:pt x="2381449" y="1424674"/>
                  <a:pt x="2253698" y="1595346"/>
                </a:cubicBezTo>
                <a:cubicBezTo>
                  <a:pt x="2222875" y="1636509"/>
                  <a:pt x="2191002" y="1679100"/>
                  <a:pt x="2158397" y="1725930"/>
                </a:cubicBezTo>
                <a:cubicBezTo>
                  <a:pt x="1909237" y="2083719"/>
                  <a:pt x="1641784" y="2236365"/>
                  <a:pt x="1264141" y="2236365"/>
                </a:cubicBezTo>
                <a:cubicBezTo>
                  <a:pt x="1016293" y="2236365"/>
                  <a:pt x="834443" y="2112012"/>
                  <a:pt x="585284" y="1922342"/>
                </a:cubicBezTo>
                <a:cubicBezTo>
                  <a:pt x="557449" y="1901149"/>
                  <a:pt x="529613" y="1880210"/>
                  <a:pt x="502667" y="1859987"/>
                </a:cubicBezTo>
                <a:cubicBezTo>
                  <a:pt x="356623" y="1750240"/>
                  <a:pt x="218702" y="1646569"/>
                  <a:pt x="126912" y="1534012"/>
                </a:cubicBezTo>
                <a:cubicBezTo>
                  <a:pt x="39159" y="1426410"/>
                  <a:pt x="0" y="1318451"/>
                  <a:pt x="0" y="1183934"/>
                </a:cubicBezTo>
                <a:cubicBezTo>
                  <a:pt x="0" y="846776"/>
                  <a:pt x="101173" y="543630"/>
                  <a:pt x="284911" y="330315"/>
                </a:cubicBezTo>
                <a:cubicBezTo>
                  <a:pt x="374812" y="225981"/>
                  <a:pt x="482643" y="144883"/>
                  <a:pt x="605414" y="89320"/>
                </a:cubicBezTo>
                <a:cubicBezTo>
                  <a:pt x="736415" y="30080"/>
                  <a:pt x="884243" y="0"/>
                  <a:pt x="1044862" y="0"/>
                </a:cubicBezTo>
                <a:close/>
              </a:path>
            </a:pathLst>
          </a:custGeom>
          <a:scene3d>
            <a:camera prst="orthographicFront"/>
            <a:lightRig rig="contrasting" dir="t">
              <a:rot lat="0" lon="0" rev="3000000"/>
            </a:lightRig>
          </a:scene3d>
          <a:sp3d contourW="7620">
            <a:bevelT w="95250" h="31750"/>
            <a:contourClr>
              <a:srgbClr val="333333"/>
            </a:contourClr>
          </a:sp3d>
        </p:spPr>
      </p:pic>
      <p:pic>
        <p:nvPicPr>
          <p:cNvPr id="4" name="BJ - 1.8 high concentrate">
            <a:hlinkClick r:id="" action="ppaction://media"/>
            <a:extLst>
              <a:ext uri="{FF2B5EF4-FFF2-40B4-BE49-F238E27FC236}">
                <a16:creationId xmlns:a16="http://schemas.microsoft.com/office/drawing/2014/main" id="{CE26050E-4E76-6F4E-669D-1DC8A0DDEE3D}"/>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3506406" y="2024951"/>
            <a:ext cx="485194" cy="485194"/>
          </a:xfrm>
          <a:prstGeom prst="rect">
            <a:avLst/>
          </a:prstGeom>
        </p:spPr>
      </p:pic>
      <p:sp>
        <p:nvSpPr>
          <p:cNvPr id="17" name="TextBox 16">
            <a:extLst>
              <a:ext uri="{FF2B5EF4-FFF2-40B4-BE49-F238E27FC236}">
                <a16:creationId xmlns:a16="http://schemas.microsoft.com/office/drawing/2014/main" id="{4D97C645-3A4E-4060-B336-BF99CEBF173A}"/>
              </a:ext>
            </a:extLst>
          </p:cNvPr>
          <p:cNvSpPr txBox="1"/>
          <p:nvPr/>
        </p:nvSpPr>
        <p:spPr>
          <a:xfrm>
            <a:off x="2733694" y="2099211"/>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4002183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17401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2" fill="hold" display="0">
                  <p:stCondLst>
                    <p:cond delay="indefinite"/>
                  </p:stCondLst>
                  <p:endCondLst>
                    <p:cond evt="onStopAudio" delay="0">
                      <p:tgtEl>
                        <p:sldTgt/>
                      </p:tgtEl>
                    </p:cond>
                  </p:endCondLst>
                </p:cTn>
                <p:tgtEl>
                  <p:spTgt spid="4"/>
                </p:tgtEl>
              </p:cMediaNode>
            </p:audio>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2B336BE-D647-E8F6-F4B9-9B9363282AA7}"/>
              </a:ext>
            </a:extLst>
          </p:cNvPr>
          <p:cNvSpPr/>
          <p:nvPr/>
        </p:nvSpPr>
        <p:spPr>
          <a:xfrm>
            <a:off x="0" y="-45720"/>
            <a:ext cx="5334000" cy="6949440"/>
          </a:xfrm>
          <a:prstGeom prst="rect">
            <a:avLst/>
          </a:prstGeom>
          <a:gradFill flip="none" rotWithShape="1">
            <a:gsLst>
              <a:gs pos="0">
                <a:srgbClr val="6883C0">
                  <a:shade val="30000"/>
                  <a:satMod val="115000"/>
                </a:srgbClr>
              </a:gs>
              <a:gs pos="50000">
                <a:srgbClr val="6883C0">
                  <a:shade val="67500"/>
                  <a:satMod val="115000"/>
                </a:srgbClr>
              </a:gs>
              <a:gs pos="100000">
                <a:srgbClr val="6883C0">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57EB9C1-D448-86A4-B934-B044A2766AA2}"/>
              </a:ext>
            </a:extLst>
          </p:cNvPr>
          <p:cNvSpPr txBox="1"/>
          <p:nvPr/>
        </p:nvSpPr>
        <p:spPr>
          <a:xfrm>
            <a:off x="838200" y="2960819"/>
            <a:ext cx="3962400" cy="707886"/>
          </a:xfrm>
          <a:prstGeom prst="rect">
            <a:avLst/>
          </a:prstGeom>
          <a:noFill/>
        </p:spPr>
        <p:txBody>
          <a:bodyPr wrap="square">
            <a:spAutoFit/>
          </a:bodyPr>
          <a:lstStyle/>
          <a:p>
            <a:r>
              <a:rPr lang="en-US" sz="4000" b="1" kern="1200" dirty="0" err="1">
                <a:solidFill>
                  <a:schemeClr val="bg1"/>
                </a:solidFill>
                <a:latin typeface="Roboto" panose="02000000000000000000" pitchFamily="2" charset="0"/>
                <a:ea typeface="Roboto" panose="02000000000000000000" pitchFamily="2" charset="0"/>
                <a:cs typeface="+mj-cs"/>
              </a:rPr>
              <a:t>CannaNutrients</a:t>
            </a:r>
            <a:endParaRPr lang="en-US" sz="4000" b="1" dirty="0">
              <a:solidFill>
                <a:schemeClr val="bg1"/>
              </a:solidFill>
              <a:latin typeface="Roboto" panose="02000000000000000000" pitchFamily="2" charset="0"/>
              <a:ea typeface="Roboto" panose="02000000000000000000" pitchFamily="2" charset="0"/>
            </a:endParaRPr>
          </a:p>
        </p:txBody>
      </p:sp>
      <p:grpSp>
        <p:nvGrpSpPr>
          <p:cNvPr id="7" name="Group 6">
            <a:extLst>
              <a:ext uri="{FF2B5EF4-FFF2-40B4-BE49-F238E27FC236}">
                <a16:creationId xmlns:a16="http://schemas.microsoft.com/office/drawing/2014/main" id="{526515BF-3858-E8C9-F957-6F8320D6796E}"/>
              </a:ext>
            </a:extLst>
          </p:cNvPr>
          <p:cNvGrpSpPr/>
          <p:nvPr/>
        </p:nvGrpSpPr>
        <p:grpSpPr>
          <a:xfrm>
            <a:off x="6686744" y="845036"/>
            <a:ext cx="4230688" cy="5578475"/>
            <a:chOff x="6696075" y="639763"/>
            <a:chExt cx="4230688" cy="5578475"/>
          </a:xfrm>
        </p:grpSpPr>
        <p:pic>
          <p:nvPicPr>
            <p:cNvPr id="8" name="Picture 7" descr="A picture containing bottle, indoor, food, white&#10;&#10;Description automatically generated">
              <a:extLst>
                <a:ext uri="{FF2B5EF4-FFF2-40B4-BE49-F238E27FC236}">
                  <a16:creationId xmlns:a16="http://schemas.microsoft.com/office/drawing/2014/main" id="{69E5722B-3324-C5E2-193A-519D4BA23DE0}"/>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6696075" y="639763"/>
              <a:ext cx="2066925" cy="2066925"/>
            </a:xfrm>
            <a:prstGeom prst="rect">
              <a:avLst/>
            </a:prstGeom>
          </p:spPr>
        </p:pic>
        <p:pic>
          <p:nvPicPr>
            <p:cNvPr id="9" name="Picture 8" descr="A bottle of wine&#10;&#10;Description automatically generated with medium confidence">
              <a:extLst>
                <a:ext uri="{FF2B5EF4-FFF2-40B4-BE49-F238E27FC236}">
                  <a16:creationId xmlns:a16="http://schemas.microsoft.com/office/drawing/2014/main" id="{F00CB2FD-947C-A74F-131F-646E5CB92798}"/>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8858250" y="639763"/>
              <a:ext cx="2068513" cy="2066925"/>
            </a:xfrm>
            <a:prstGeom prst="rect">
              <a:avLst/>
            </a:prstGeom>
          </p:spPr>
        </p:pic>
        <p:pic>
          <p:nvPicPr>
            <p:cNvPr id="10" name="Picture 9" descr="A picture containing bottle, indoor, food&#10;&#10;Description automatically generated">
              <a:extLst>
                <a:ext uri="{FF2B5EF4-FFF2-40B4-BE49-F238E27FC236}">
                  <a16:creationId xmlns:a16="http://schemas.microsoft.com/office/drawing/2014/main" id="{90F175C4-B571-3496-4DC2-0C32B3472042}"/>
                </a:ext>
              </a:extLst>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6696075" y="2774950"/>
              <a:ext cx="1355725" cy="1357313"/>
            </a:xfrm>
            <a:prstGeom prst="rect">
              <a:avLst/>
            </a:prstGeom>
          </p:spPr>
        </p:pic>
        <p:pic>
          <p:nvPicPr>
            <p:cNvPr id="11" name="Picture 10" descr="A picture containing indoor, food&#10;&#10;Description automatically generated">
              <a:extLst>
                <a:ext uri="{FF2B5EF4-FFF2-40B4-BE49-F238E27FC236}">
                  <a16:creationId xmlns:a16="http://schemas.microsoft.com/office/drawing/2014/main" id="{F3BA30D8-4533-FEF0-4A7C-1472701B3A00}"/>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8118475" y="2774950"/>
              <a:ext cx="1355725" cy="1357313"/>
            </a:xfrm>
            <a:prstGeom prst="rect">
              <a:avLst/>
            </a:prstGeom>
          </p:spPr>
        </p:pic>
        <p:pic>
          <p:nvPicPr>
            <p:cNvPr id="12" name="Picture 11" descr="A picture containing bottle, indoor, food&#10;&#10;Description automatically generated">
              <a:extLst>
                <a:ext uri="{FF2B5EF4-FFF2-40B4-BE49-F238E27FC236}">
                  <a16:creationId xmlns:a16="http://schemas.microsoft.com/office/drawing/2014/main" id="{470A8D97-81B1-857D-AE8B-1E5603D1A052}"/>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9544050" y="2774950"/>
              <a:ext cx="1355725" cy="1357313"/>
            </a:xfrm>
            <a:prstGeom prst="rect">
              <a:avLst/>
            </a:prstGeom>
          </p:spPr>
        </p:pic>
        <p:pic>
          <p:nvPicPr>
            <p:cNvPr id="13" name="Picture 12" descr="A picture containing bottle, indoor, food, white&#10;&#10;Description automatically generated">
              <a:extLst>
                <a:ext uri="{FF2B5EF4-FFF2-40B4-BE49-F238E27FC236}">
                  <a16:creationId xmlns:a16="http://schemas.microsoft.com/office/drawing/2014/main" id="{0EF3E0B5-65A2-7FB4-9AC5-582435833A5C}"/>
                </a:ext>
              </a:extLst>
            </p:cNvPr>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6724650" y="4200525"/>
              <a:ext cx="2016125" cy="2017713"/>
            </a:xfrm>
            <a:prstGeom prst="rect">
              <a:avLst/>
            </a:prstGeom>
          </p:spPr>
        </p:pic>
        <p:pic>
          <p:nvPicPr>
            <p:cNvPr id="14" name="Picture 13" descr="A bottle of wine&#10;&#10;Description automatically generated with medium confidence">
              <a:extLst>
                <a:ext uri="{FF2B5EF4-FFF2-40B4-BE49-F238E27FC236}">
                  <a16:creationId xmlns:a16="http://schemas.microsoft.com/office/drawing/2014/main" id="{90C93D17-443B-F7A7-FAED-156684D5A566}"/>
                </a:ext>
              </a:extLst>
            </p:cNvPr>
            <p:cNvPicPr>
              <a:picLocks noChangeAspect="1"/>
            </p:cNvPicPr>
            <p:nvPr/>
          </p:nvPicPr>
          <p:blipFill rotWithShape="1">
            <a:blip r:embed="rId10" cstate="screen">
              <a:extLst>
                <a:ext uri="{28A0092B-C50C-407E-A947-70E740481C1C}">
                  <a14:useLocalDpi xmlns:a14="http://schemas.microsoft.com/office/drawing/2010/main" val="0"/>
                </a:ext>
              </a:extLst>
            </a:blip>
            <a:srcRect t="4686"/>
            <a:stretch/>
          </p:blipFill>
          <p:spPr>
            <a:xfrm>
              <a:off x="8807450" y="4200525"/>
              <a:ext cx="2119313" cy="2017713"/>
            </a:xfrm>
            <a:prstGeom prst="rect">
              <a:avLst/>
            </a:prstGeom>
          </p:spPr>
        </p:pic>
      </p:grpSp>
      <p:pic>
        <p:nvPicPr>
          <p:cNvPr id="16" name="Picture 15">
            <a:extLst>
              <a:ext uri="{FF2B5EF4-FFF2-40B4-BE49-F238E27FC236}">
                <a16:creationId xmlns:a16="http://schemas.microsoft.com/office/drawing/2014/main" id="{7B8F6627-0CC9-A4A6-931A-FFD74A684AEB}"/>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9450019" y="117529"/>
            <a:ext cx="2343875" cy="523170"/>
          </a:xfrm>
          <a:prstGeom prst="rect">
            <a:avLst/>
          </a:prstGeom>
          <a:noFill/>
          <a:ln>
            <a:noFill/>
          </a:ln>
        </p:spPr>
      </p:pic>
      <p:pic>
        <p:nvPicPr>
          <p:cNvPr id="17" name="CannaNutrient Overview">
            <a:hlinkClick r:id="" action="ppaction://media"/>
            <a:extLst>
              <a:ext uri="{FF2B5EF4-FFF2-40B4-BE49-F238E27FC236}">
                <a16:creationId xmlns:a16="http://schemas.microsoft.com/office/drawing/2014/main" id="{101ED8BF-42C8-4E32-8409-0C6950BF9974}"/>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2667000" y="1621857"/>
            <a:ext cx="513281" cy="513281"/>
          </a:xfrm>
          <a:prstGeom prst="rect">
            <a:avLst/>
          </a:prstGeom>
        </p:spPr>
      </p:pic>
      <p:sp>
        <p:nvSpPr>
          <p:cNvPr id="15" name="TextBox 14">
            <a:extLst>
              <a:ext uri="{FF2B5EF4-FFF2-40B4-BE49-F238E27FC236}">
                <a16:creationId xmlns:a16="http://schemas.microsoft.com/office/drawing/2014/main" id="{067C9FF5-FDAF-4BBB-A0F4-6B9FE1ADF82E}"/>
              </a:ext>
            </a:extLst>
          </p:cNvPr>
          <p:cNvSpPr txBox="1"/>
          <p:nvPr/>
        </p:nvSpPr>
        <p:spPr>
          <a:xfrm>
            <a:off x="1787863" y="1688047"/>
            <a:ext cx="783887" cy="369332"/>
          </a:xfrm>
          <a:prstGeom prst="rect">
            <a:avLst/>
          </a:prstGeom>
          <a:noFill/>
        </p:spPr>
        <p:txBody>
          <a:bodyPr wrap="square" rtlCol="0">
            <a:spAutoFit/>
          </a:bodyPr>
          <a:lstStyle/>
          <a:p>
            <a:r>
              <a:rPr lang="en-AU" dirty="0"/>
              <a:t>Audio</a:t>
            </a:r>
          </a:p>
        </p:txBody>
      </p:sp>
      <p:sp>
        <p:nvSpPr>
          <p:cNvPr id="18" name="TextBox 17">
            <a:extLst>
              <a:ext uri="{FF2B5EF4-FFF2-40B4-BE49-F238E27FC236}">
                <a16:creationId xmlns:a16="http://schemas.microsoft.com/office/drawing/2014/main" id="{F8E13363-267B-4DEC-8876-7253CBC8FAC4}"/>
              </a:ext>
            </a:extLst>
          </p:cNvPr>
          <p:cNvSpPr txBox="1"/>
          <p:nvPr/>
        </p:nvSpPr>
        <p:spPr>
          <a:xfrm>
            <a:off x="647700" y="3802715"/>
            <a:ext cx="4343400" cy="830997"/>
          </a:xfrm>
          <a:prstGeom prst="rect">
            <a:avLst/>
          </a:prstGeom>
          <a:noFill/>
        </p:spPr>
        <p:txBody>
          <a:bodyPr wrap="square">
            <a:spAutoFit/>
          </a:bodyPr>
          <a:lstStyle/>
          <a:p>
            <a:pPr algn="ctr"/>
            <a:r>
              <a:rPr lang="en-US" sz="2400" b="1" kern="1200" dirty="0">
                <a:solidFill>
                  <a:schemeClr val="bg1"/>
                </a:solidFill>
                <a:latin typeface="Roboto" panose="02000000000000000000" pitchFamily="2" charset="0"/>
                <a:ea typeface="Roboto" panose="02000000000000000000" pitchFamily="2" charset="0"/>
                <a:cs typeface="+mj-cs"/>
              </a:rPr>
              <a:t>Natural Lore Wellness Range</a:t>
            </a:r>
          </a:p>
          <a:p>
            <a:pPr algn="ctr"/>
            <a:r>
              <a:rPr lang="en-US" sz="2400" b="1" dirty="0">
                <a:solidFill>
                  <a:schemeClr val="bg1"/>
                </a:solidFill>
                <a:latin typeface="Roboto" panose="02000000000000000000" pitchFamily="2" charset="0"/>
                <a:ea typeface="Roboto" panose="02000000000000000000" pitchFamily="2" charset="0"/>
                <a:cs typeface="+mj-cs"/>
              </a:rPr>
              <a:t>made by Nikki </a:t>
            </a:r>
            <a:r>
              <a:rPr lang="en-US" sz="2400" b="1" dirty="0" err="1">
                <a:solidFill>
                  <a:schemeClr val="bg1"/>
                </a:solidFill>
                <a:latin typeface="Roboto" panose="02000000000000000000" pitchFamily="2" charset="0"/>
                <a:ea typeface="Roboto" panose="02000000000000000000" pitchFamily="2" charset="0"/>
                <a:cs typeface="+mj-cs"/>
              </a:rPr>
              <a:t>Freeburn</a:t>
            </a:r>
            <a:endParaRPr lang="en-US" sz="2400" b="1" dirty="0">
              <a:solidFill>
                <a:schemeClr val="bg1"/>
              </a:solidFill>
              <a:latin typeface="Roboto" panose="02000000000000000000" pitchFamily="2" charset="0"/>
              <a:ea typeface="Roboto" panose="02000000000000000000" pitchFamily="2" charset="0"/>
            </a:endParaRPr>
          </a:p>
        </p:txBody>
      </p:sp>
      <p:pic>
        <p:nvPicPr>
          <p:cNvPr id="19" name="Picture 18" descr="Diagram&#10;&#10;Description automatically generated">
            <a:extLst>
              <a:ext uri="{FF2B5EF4-FFF2-40B4-BE49-F238E27FC236}">
                <a16:creationId xmlns:a16="http://schemas.microsoft.com/office/drawing/2014/main" id="{81AC8606-97C6-47F0-9201-5C66B4029F9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273794" y="4753735"/>
            <a:ext cx="786412" cy="832436"/>
          </a:xfrm>
          <a:prstGeom prst="rect">
            <a:avLst/>
          </a:prstGeom>
        </p:spPr>
      </p:pic>
    </p:spTree>
    <p:extLst>
      <p:ext uri="{BB962C8B-B14F-4D97-AF65-F5344CB8AC3E}">
        <p14:creationId xmlns:p14="http://schemas.microsoft.com/office/powerpoint/2010/main" val="1866508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7146"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50D1D739-EDC4-4BE6-A073-9B157E1F90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Shape 37">
            <a:extLst>
              <a:ext uri="{FF2B5EF4-FFF2-40B4-BE49-F238E27FC236}">
                <a16:creationId xmlns:a16="http://schemas.microsoft.com/office/drawing/2014/main" id="{6CDD35A4-E546-4AF3-A8B9-AC24C5C9FA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custGeom>
            <a:avLst/>
            <a:gdLst>
              <a:gd name="connsiteX0" fmla="*/ 0 w 12192000"/>
              <a:gd name="connsiteY0" fmla="*/ 0 h 6858000"/>
              <a:gd name="connsiteX1" fmla="*/ 3852070 w 12192000"/>
              <a:gd name="connsiteY1" fmla="*/ 0 h 6858000"/>
              <a:gd name="connsiteX2" fmla="*/ 3878367 w 12192000"/>
              <a:gd name="connsiteY2" fmla="*/ 23504 h 6858000"/>
              <a:gd name="connsiteX3" fmla="*/ 3885324 w 12192000"/>
              <a:gd name="connsiteY3" fmla="*/ 84795 h 6858000"/>
              <a:gd name="connsiteX4" fmla="*/ 3820400 w 12192000"/>
              <a:gd name="connsiteY4" fmla="*/ 131127 h 6858000"/>
              <a:gd name="connsiteX5" fmla="*/ 3631811 w 12192000"/>
              <a:gd name="connsiteY5" fmla="*/ 219929 h 6858000"/>
              <a:gd name="connsiteX6" fmla="*/ 4327428 w 12192000"/>
              <a:gd name="connsiteY6" fmla="*/ 351201 h 6858000"/>
              <a:gd name="connsiteX7" fmla="*/ 4080099 w 12192000"/>
              <a:gd name="connsiteY7" fmla="*/ 432279 h 6858000"/>
              <a:gd name="connsiteX8" fmla="*/ 3823492 w 12192000"/>
              <a:gd name="connsiteY8" fmla="*/ 490194 h 6858000"/>
              <a:gd name="connsiteX9" fmla="*/ 3545246 w 12192000"/>
              <a:gd name="connsiteY9" fmla="*/ 532664 h 6858000"/>
              <a:gd name="connsiteX10" fmla="*/ 3291732 w 12192000"/>
              <a:gd name="connsiteY10" fmla="*/ 617605 h 6858000"/>
              <a:gd name="connsiteX11" fmla="*/ 3953340 w 12192000"/>
              <a:gd name="connsiteY11" fmla="*/ 652353 h 6858000"/>
              <a:gd name="connsiteX12" fmla="*/ 3610170 w 12192000"/>
              <a:gd name="connsiteY12" fmla="*/ 729572 h 6858000"/>
              <a:gd name="connsiteX13" fmla="*/ 3328832 w 12192000"/>
              <a:gd name="connsiteY13" fmla="*/ 829957 h 6858000"/>
              <a:gd name="connsiteX14" fmla="*/ 3130966 w 12192000"/>
              <a:gd name="connsiteY14" fmla="*/ 876288 h 6858000"/>
              <a:gd name="connsiteX15" fmla="*/ 2920736 w 12192000"/>
              <a:gd name="connsiteY15" fmla="*/ 887872 h 6858000"/>
              <a:gd name="connsiteX16" fmla="*/ 2871269 w 12192000"/>
              <a:gd name="connsiteY16" fmla="*/ 961228 h 6858000"/>
              <a:gd name="connsiteX17" fmla="*/ 2936195 w 12192000"/>
              <a:gd name="connsiteY17" fmla="*/ 1038448 h 6858000"/>
              <a:gd name="connsiteX18" fmla="*/ 3035126 w 12192000"/>
              <a:gd name="connsiteY18" fmla="*/ 1046168 h 6858000"/>
              <a:gd name="connsiteX19" fmla="*/ 3625627 w 12192000"/>
              <a:gd name="connsiteY19" fmla="*/ 1065474 h 6858000"/>
              <a:gd name="connsiteX20" fmla="*/ 1733551 w 12192000"/>
              <a:gd name="connsiteY20" fmla="*/ 1235355 h 6858000"/>
              <a:gd name="connsiteX21" fmla="*/ 1990156 w 12192000"/>
              <a:gd name="connsiteY21" fmla="*/ 1339602 h 6858000"/>
              <a:gd name="connsiteX22" fmla="*/ 2076722 w 12192000"/>
              <a:gd name="connsiteY22" fmla="*/ 1625311 h 6858000"/>
              <a:gd name="connsiteX23" fmla="*/ 2392067 w 12192000"/>
              <a:gd name="connsiteY23" fmla="*/ 1787470 h 6858000"/>
              <a:gd name="connsiteX24" fmla="*/ 2596115 w 12192000"/>
              <a:gd name="connsiteY24" fmla="*/ 1845385 h 6858000"/>
              <a:gd name="connsiteX25" fmla="*/ 3062950 w 12192000"/>
              <a:gd name="connsiteY25" fmla="*/ 1930326 h 6858000"/>
              <a:gd name="connsiteX26" fmla="*/ 3130966 w 12192000"/>
              <a:gd name="connsiteY26" fmla="*/ 2069319 h 6858000"/>
              <a:gd name="connsiteX27" fmla="*/ 3189708 w 12192000"/>
              <a:gd name="connsiteY27" fmla="*/ 2223754 h 6858000"/>
              <a:gd name="connsiteX28" fmla="*/ 3313373 w 12192000"/>
              <a:gd name="connsiteY28" fmla="*/ 2324141 h 6858000"/>
              <a:gd name="connsiteX29" fmla="*/ 2351877 w 12192000"/>
              <a:gd name="connsiteY29" fmla="*/ 2308697 h 6858000"/>
              <a:gd name="connsiteX30" fmla="*/ 3437038 w 12192000"/>
              <a:gd name="connsiteY30" fmla="*/ 2633017 h 6858000"/>
              <a:gd name="connsiteX31" fmla="*/ 3341198 w 12192000"/>
              <a:gd name="connsiteY31" fmla="*/ 2760427 h 6858000"/>
              <a:gd name="connsiteX32" fmla="*/ 3934791 w 12192000"/>
              <a:gd name="connsiteY32" fmla="*/ 2934169 h 6858000"/>
              <a:gd name="connsiteX33" fmla="*/ 3616352 w 12192000"/>
              <a:gd name="connsiteY33" fmla="*/ 2953473 h 6858000"/>
              <a:gd name="connsiteX34" fmla="*/ 5468240 w 12192000"/>
              <a:gd name="connsiteY34" fmla="*/ 3679329 h 6858000"/>
              <a:gd name="connsiteX35" fmla="*/ 8111582 w 12192000"/>
              <a:gd name="connsiteY35" fmla="*/ 4204418 h 6858000"/>
              <a:gd name="connsiteX36" fmla="*/ 9144186 w 12192000"/>
              <a:gd name="connsiteY36" fmla="*/ 4304802 h 6858000"/>
              <a:gd name="connsiteX37" fmla="*/ 10319004 w 12192000"/>
              <a:gd name="connsiteY37" fmla="*/ 4273915 h 6858000"/>
              <a:gd name="connsiteX38" fmla="*/ 12053408 w 12192000"/>
              <a:gd name="connsiteY38" fmla="*/ 3907125 h 6858000"/>
              <a:gd name="connsiteX39" fmla="*/ 12192000 w 12192000"/>
              <a:gd name="connsiteY39" fmla="*/ 3841157 h 6858000"/>
              <a:gd name="connsiteX40" fmla="*/ 12192000 w 12192000"/>
              <a:gd name="connsiteY40" fmla="*/ 6858000 h 6858000"/>
              <a:gd name="connsiteX41" fmla="*/ 0 w 12192000"/>
              <a:gd name="connsiteY4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2192000" h="6858000">
                <a:moveTo>
                  <a:pt x="0" y="0"/>
                </a:moveTo>
                <a:lnTo>
                  <a:pt x="3852070" y="0"/>
                </a:lnTo>
                <a:lnTo>
                  <a:pt x="3878367" y="23504"/>
                </a:lnTo>
                <a:cubicBezTo>
                  <a:pt x="3887642" y="39430"/>
                  <a:pt x="3891507" y="59700"/>
                  <a:pt x="3885324" y="84795"/>
                </a:cubicBezTo>
                <a:cubicBezTo>
                  <a:pt x="3876049" y="123406"/>
                  <a:pt x="3845133" y="123406"/>
                  <a:pt x="3820400" y="131127"/>
                </a:cubicBezTo>
                <a:cubicBezTo>
                  <a:pt x="3764751" y="154292"/>
                  <a:pt x="3696735" y="138849"/>
                  <a:pt x="3631811" y="219929"/>
                </a:cubicBezTo>
                <a:cubicBezTo>
                  <a:pt x="3879141" y="262399"/>
                  <a:pt x="4117198" y="181318"/>
                  <a:pt x="4327428" y="351201"/>
                </a:cubicBezTo>
                <a:cubicBezTo>
                  <a:pt x="4250138" y="436142"/>
                  <a:pt x="4163572" y="416836"/>
                  <a:pt x="4080099" y="432279"/>
                </a:cubicBezTo>
                <a:cubicBezTo>
                  <a:pt x="3993533" y="447725"/>
                  <a:pt x="3910058" y="474751"/>
                  <a:pt x="3823492" y="490194"/>
                </a:cubicBezTo>
                <a:cubicBezTo>
                  <a:pt x="3730743" y="509498"/>
                  <a:pt x="3637993" y="513360"/>
                  <a:pt x="3545246" y="532664"/>
                </a:cubicBezTo>
                <a:cubicBezTo>
                  <a:pt x="3467954" y="548109"/>
                  <a:pt x="3384480" y="521081"/>
                  <a:pt x="3291732" y="617605"/>
                </a:cubicBezTo>
                <a:cubicBezTo>
                  <a:pt x="3520513" y="687103"/>
                  <a:pt x="3727651" y="582857"/>
                  <a:pt x="3953340" y="652353"/>
                </a:cubicBezTo>
                <a:cubicBezTo>
                  <a:pt x="3820400" y="714129"/>
                  <a:pt x="3712194" y="694824"/>
                  <a:pt x="3610170" y="729572"/>
                </a:cubicBezTo>
                <a:cubicBezTo>
                  <a:pt x="3517420" y="764322"/>
                  <a:pt x="3406122" y="725712"/>
                  <a:pt x="3328832" y="829957"/>
                </a:cubicBezTo>
                <a:cubicBezTo>
                  <a:pt x="3270090" y="911035"/>
                  <a:pt x="3208258" y="922618"/>
                  <a:pt x="3130966" y="876288"/>
                </a:cubicBezTo>
                <a:cubicBezTo>
                  <a:pt x="3062950" y="833818"/>
                  <a:pt x="2988752" y="845400"/>
                  <a:pt x="2920736" y="887872"/>
                </a:cubicBezTo>
                <a:cubicBezTo>
                  <a:pt x="2896004" y="903315"/>
                  <a:pt x="2871269" y="922618"/>
                  <a:pt x="2871269" y="961228"/>
                </a:cubicBezTo>
                <a:cubicBezTo>
                  <a:pt x="2871269" y="1015283"/>
                  <a:pt x="2902186" y="1030726"/>
                  <a:pt x="2936195" y="1038448"/>
                </a:cubicBezTo>
                <a:cubicBezTo>
                  <a:pt x="2967111" y="1046168"/>
                  <a:pt x="3004210" y="1053891"/>
                  <a:pt x="3035126" y="1046168"/>
                </a:cubicBezTo>
                <a:cubicBezTo>
                  <a:pt x="3232990" y="1003700"/>
                  <a:pt x="3427764" y="1073194"/>
                  <a:pt x="3625627" y="1065474"/>
                </a:cubicBezTo>
                <a:cubicBezTo>
                  <a:pt x="3004210" y="1231494"/>
                  <a:pt x="2376610" y="1177441"/>
                  <a:pt x="1733551" y="1235355"/>
                </a:cubicBezTo>
                <a:cubicBezTo>
                  <a:pt x="1817025" y="1351183"/>
                  <a:pt x="1925232" y="1254661"/>
                  <a:pt x="1990156" y="1339602"/>
                </a:cubicBezTo>
                <a:cubicBezTo>
                  <a:pt x="1928323" y="1517205"/>
                  <a:pt x="1953057" y="1613728"/>
                  <a:pt x="2076722" y="1625311"/>
                </a:cubicBezTo>
                <a:cubicBezTo>
                  <a:pt x="2197295" y="1636894"/>
                  <a:pt x="2327143" y="1575118"/>
                  <a:pt x="2392067" y="1787470"/>
                </a:cubicBezTo>
                <a:cubicBezTo>
                  <a:pt x="2410617" y="1853106"/>
                  <a:pt x="2525008" y="1833802"/>
                  <a:pt x="2596115" y="1845385"/>
                </a:cubicBezTo>
                <a:cubicBezTo>
                  <a:pt x="2750696" y="1872411"/>
                  <a:pt x="2914554" y="1845385"/>
                  <a:pt x="3062950" y="1930326"/>
                </a:cubicBezTo>
                <a:cubicBezTo>
                  <a:pt x="3121692" y="1961213"/>
                  <a:pt x="3161883" y="1984378"/>
                  <a:pt x="3130966" y="2069319"/>
                </a:cubicBezTo>
                <a:cubicBezTo>
                  <a:pt x="3100050" y="2158121"/>
                  <a:pt x="3140242" y="2189008"/>
                  <a:pt x="3189708" y="2223754"/>
                </a:cubicBezTo>
                <a:cubicBezTo>
                  <a:pt x="3226808" y="2250784"/>
                  <a:pt x="3282457" y="2243060"/>
                  <a:pt x="3313373" y="2324141"/>
                </a:cubicBezTo>
                <a:cubicBezTo>
                  <a:pt x="2988752" y="2312558"/>
                  <a:pt x="2673405" y="2246923"/>
                  <a:pt x="2351877" y="2308697"/>
                </a:cubicBezTo>
                <a:cubicBezTo>
                  <a:pt x="2704323" y="2463134"/>
                  <a:pt x="3090776" y="2455412"/>
                  <a:pt x="3437038" y="2633017"/>
                </a:cubicBezTo>
                <a:cubicBezTo>
                  <a:pt x="3424671" y="2694791"/>
                  <a:pt x="3344289" y="2667764"/>
                  <a:pt x="3341198" y="2760427"/>
                </a:cubicBezTo>
                <a:cubicBezTo>
                  <a:pt x="3523603" y="2856951"/>
                  <a:pt x="3743110" y="2791314"/>
                  <a:pt x="3934791" y="2934169"/>
                </a:cubicBezTo>
                <a:cubicBezTo>
                  <a:pt x="3823492" y="2999805"/>
                  <a:pt x="3721469" y="2891699"/>
                  <a:pt x="3616352" y="2953473"/>
                </a:cubicBezTo>
                <a:cubicBezTo>
                  <a:pt x="3650361" y="3046136"/>
                  <a:pt x="5189993" y="3617555"/>
                  <a:pt x="5468240" y="3679329"/>
                </a:cubicBezTo>
                <a:cubicBezTo>
                  <a:pt x="6034007" y="3806740"/>
                  <a:pt x="7663296" y="4131059"/>
                  <a:pt x="8111582" y="4204418"/>
                </a:cubicBezTo>
                <a:cubicBezTo>
                  <a:pt x="8457844" y="4258470"/>
                  <a:pt x="8801016" y="4300942"/>
                  <a:pt x="9144186" y="4304802"/>
                </a:cubicBezTo>
                <a:cubicBezTo>
                  <a:pt x="9536822" y="4308663"/>
                  <a:pt x="9926368" y="4289359"/>
                  <a:pt x="10319004" y="4273915"/>
                </a:cubicBezTo>
                <a:cubicBezTo>
                  <a:pt x="10906415" y="4250750"/>
                  <a:pt x="11484549" y="4158087"/>
                  <a:pt x="12053408" y="3907125"/>
                </a:cubicBezTo>
                <a:lnTo>
                  <a:pt x="12192000" y="3841157"/>
                </a:lnTo>
                <a:lnTo>
                  <a:pt x="12192000" y="6858000"/>
                </a:lnTo>
                <a:lnTo>
                  <a:pt x="0" y="6858000"/>
                </a:ln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60CA497-0AD9-47FE-9123-AE58EF560460}"/>
              </a:ext>
            </a:extLst>
          </p:cNvPr>
          <p:cNvSpPr>
            <a:spLocks noGrp="1"/>
          </p:cNvSpPr>
          <p:nvPr>
            <p:ph type="title"/>
          </p:nvPr>
        </p:nvSpPr>
        <p:spPr>
          <a:xfrm>
            <a:off x="4293147" y="1611108"/>
            <a:ext cx="7512699" cy="889494"/>
          </a:xfrm>
        </p:spPr>
        <p:txBody>
          <a:bodyPr vert="horz" lIns="91440" tIns="45720" rIns="91440" bIns="45720" rtlCol="0" anchor="b">
            <a:normAutofit/>
          </a:bodyPr>
          <a:lstStyle/>
          <a:p>
            <a:r>
              <a:rPr lang="en-US" b="1" kern="1200" dirty="0">
                <a:solidFill>
                  <a:srgbClr val="6B7C34"/>
                </a:solidFill>
                <a:latin typeface="Roboto" panose="02000000000000000000" pitchFamily="2" charset="0"/>
                <a:ea typeface="Roboto" panose="02000000000000000000" pitchFamily="2" charset="0"/>
              </a:rPr>
              <a:t>12 Natural </a:t>
            </a:r>
            <a:r>
              <a:rPr lang="en-US" b="1" kern="1200" dirty="0" err="1">
                <a:solidFill>
                  <a:srgbClr val="6B7C34"/>
                </a:solidFill>
                <a:latin typeface="Roboto" panose="02000000000000000000" pitchFamily="2" charset="0"/>
                <a:ea typeface="Roboto" panose="02000000000000000000" pitchFamily="2" charset="0"/>
              </a:rPr>
              <a:t>Lores</a:t>
            </a:r>
            <a:r>
              <a:rPr lang="en-US" b="1" kern="1200" dirty="0">
                <a:solidFill>
                  <a:srgbClr val="6B7C34"/>
                </a:solidFill>
                <a:latin typeface="Roboto" panose="02000000000000000000" pitchFamily="2" charset="0"/>
                <a:ea typeface="Roboto" panose="02000000000000000000" pitchFamily="2" charset="0"/>
              </a:rPr>
              <a:t> of Wellness</a:t>
            </a:r>
          </a:p>
        </p:txBody>
      </p:sp>
      <p:pic>
        <p:nvPicPr>
          <p:cNvPr id="5" name="Picture 4">
            <a:extLst>
              <a:ext uri="{FF2B5EF4-FFF2-40B4-BE49-F238E27FC236}">
                <a16:creationId xmlns:a16="http://schemas.microsoft.com/office/drawing/2014/main" id="{D0E4FD4D-5602-63D3-7907-3F9EA7BA0E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212272" y="146956"/>
            <a:ext cx="2611210" cy="583170"/>
          </a:xfrm>
          <a:prstGeom prst="rect">
            <a:avLst/>
          </a:prstGeom>
          <a:noFill/>
        </p:spPr>
      </p:pic>
      <p:pic>
        <p:nvPicPr>
          <p:cNvPr id="9" name="12 Natural Lores of Wellness">
            <a:hlinkClick r:id="" action="ppaction://media"/>
            <a:extLst>
              <a:ext uri="{FF2B5EF4-FFF2-40B4-BE49-F238E27FC236}">
                <a16:creationId xmlns:a16="http://schemas.microsoft.com/office/drawing/2014/main" id="{6604747B-AB60-96E0-49EE-8923DB2CEB1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109576" y="4357398"/>
            <a:ext cx="523093" cy="523093"/>
          </a:xfrm>
          <a:prstGeom prst="rect">
            <a:avLst/>
          </a:prstGeom>
        </p:spPr>
      </p:pic>
      <p:sp>
        <p:nvSpPr>
          <p:cNvPr id="8" name="TextBox 7">
            <a:extLst>
              <a:ext uri="{FF2B5EF4-FFF2-40B4-BE49-F238E27FC236}">
                <a16:creationId xmlns:a16="http://schemas.microsoft.com/office/drawing/2014/main" id="{FF3C7E3F-B0D9-47D2-8AF9-45466B5472B7}"/>
              </a:ext>
            </a:extLst>
          </p:cNvPr>
          <p:cNvSpPr txBox="1"/>
          <p:nvPr/>
        </p:nvSpPr>
        <p:spPr>
          <a:xfrm>
            <a:off x="4293147" y="4434278"/>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2037437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6159"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9"/>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8827AA3-6D65-0B4E-7B8B-D0BED87D6353}"/>
              </a:ext>
            </a:extLst>
          </p:cNvPr>
          <p:cNvSpPr/>
          <p:nvPr/>
        </p:nvSpPr>
        <p:spPr>
          <a:xfrm>
            <a:off x="6504458" y="485193"/>
            <a:ext cx="4860228" cy="18365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a:lnSpc>
                <a:spcPct val="90000"/>
              </a:lnSpc>
              <a:spcBef>
                <a:spcPct val="0"/>
              </a:spcBef>
              <a:spcAft>
                <a:spcPts val="600"/>
              </a:spcAft>
            </a:pPr>
            <a:r>
              <a:rPr lang="en-US" sz="3600" b="1" dirty="0">
                <a:solidFill>
                  <a:srgbClr val="6B7C34"/>
                </a:solidFill>
                <a:latin typeface="Roboto" panose="02000000000000000000" pitchFamily="2" charset="0"/>
                <a:ea typeface="Roboto" panose="02000000000000000000" pitchFamily="2" charset="0"/>
                <a:cs typeface="+mj-cs"/>
              </a:rPr>
              <a:t>Tea Blends</a:t>
            </a:r>
          </a:p>
        </p:txBody>
      </p:sp>
      <p:pic>
        <p:nvPicPr>
          <p:cNvPr id="17" name="Picture 16" descr="A hand holding a leaf&#10;&#10;Description automatically generated with low confidence">
            <a:extLst>
              <a:ext uri="{FF2B5EF4-FFF2-40B4-BE49-F238E27FC236}">
                <a16:creationId xmlns:a16="http://schemas.microsoft.com/office/drawing/2014/main" id="{A15B00DF-9754-31CA-98EC-3FD2F1934CA8}"/>
              </a:ext>
            </a:extLst>
          </p:cNvPr>
          <p:cNvPicPr>
            <a:picLocks noChangeAspect="1"/>
          </p:cNvPicPr>
          <p:nvPr/>
        </p:nvPicPr>
        <p:blipFill rotWithShape="1">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rcRect l="24916" r="24916"/>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25" name="Content Placeholder 24">
            <a:extLst>
              <a:ext uri="{FF2B5EF4-FFF2-40B4-BE49-F238E27FC236}">
                <a16:creationId xmlns:a16="http://schemas.microsoft.com/office/drawing/2014/main" id="{B0811D12-1C50-0CAB-51EA-4EF74D6E3D93}"/>
              </a:ext>
            </a:extLst>
          </p:cNvPr>
          <p:cNvSpPr>
            <a:spLocks noGrp="1"/>
          </p:cNvSpPr>
          <p:nvPr>
            <p:ph idx="1"/>
          </p:nvPr>
        </p:nvSpPr>
        <p:spPr>
          <a:xfrm>
            <a:off x="6504458" y="1962814"/>
            <a:ext cx="5457388" cy="717813"/>
          </a:xfrm>
        </p:spPr>
        <p:txBody>
          <a:bodyPr vert="horz" lIns="91440" tIns="45720" rIns="91440" bIns="45720" rtlCol="0">
            <a:normAutofit/>
          </a:bodyPr>
          <a:lstStyle/>
          <a:p>
            <a:pPr marL="0" indent="0">
              <a:lnSpc>
                <a:spcPct val="100000"/>
              </a:lnSpc>
              <a:buNone/>
            </a:pPr>
            <a:r>
              <a:rPr lang="en-US" sz="2000" b="1" dirty="0">
                <a:latin typeface="Roboto" panose="02000000000000000000" pitchFamily="2" charset="0"/>
                <a:ea typeface="Roboto" panose="02000000000000000000" pitchFamily="2" charset="0"/>
              </a:rPr>
              <a:t>Laying the foundation of all Natural Lore Wellness products.</a:t>
            </a:r>
          </a:p>
        </p:txBody>
      </p:sp>
      <p:pic>
        <p:nvPicPr>
          <p:cNvPr id="27" name="NLW Teas">
            <a:hlinkClick r:id="" action="ppaction://media"/>
            <a:extLst>
              <a:ext uri="{FF2B5EF4-FFF2-40B4-BE49-F238E27FC236}">
                <a16:creationId xmlns:a16="http://schemas.microsoft.com/office/drawing/2014/main" id="{5757D6A0-B9C4-5EAD-9E4D-F33D0F47AFC5}"/>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7464498" y="3172307"/>
            <a:ext cx="609600" cy="609600"/>
          </a:xfrm>
          <a:prstGeom prst="rect">
            <a:avLst/>
          </a:prstGeom>
        </p:spPr>
      </p:pic>
      <p:pic>
        <p:nvPicPr>
          <p:cNvPr id="28" name="NLW Teas - 2">
            <a:hlinkClick r:id="" action="ppaction://media"/>
            <a:extLst>
              <a:ext uri="{FF2B5EF4-FFF2-40B4-BE49-F238E27FC236}">
                <a16:creationId xmlns:a16="http://schemas.microsoft.com/office/drawing/2014/main" id="{74B53B53-DFD1-90F7-E162-91E418A9A16C}"/>
              </a:ext>
            </a:extLst>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7464498" y="4146533"/>
            <a:ext cx="609600" cy="609600"/>
          </a:xfrm>
          <a:prstGeom prst="rect">
            <a:avLst/>
          </a:prstGeom>
        </p:spPr>
      </p:pic>
      <p:sp>
        <p:nvSpPr>
          <p:cNvPr id="29" name="TextBox 28">
            <a:extLst>
              <a:ext uri="{FF2B5EF4-FFF2-40B4-BE49-F238E27FC236}">
                <a16:creationId xmlns:a16="http://schemas.microsoft.com/office/drawing/2014/main" id="{4E56E048-248E-ED49-3C65-2027C3D0FFFD}"/>
              </a:ext>
            </a:extLst>
          </p:cNvPr>
          <p:cNvSpPr txBox="1"/>
          <p:nvPr/>
        </p:nvSpPr>
        <p:spPr>
          <a:xfrm>
            <a:off x="8341353" y="3251448"/>
            <a:ext cx="1186437" cy="369332"/>
          </a:xfrm>
          <a:prstGeom prst="rect">
            <a:avLst/>
          </a:prstGeom>
          <a:noFill/>
        </p:spPr>
        <p:txBody>
          <a:bodyPr wrap="square" rtlCol="0">
            <a:spAutoFit/>
          </a:bodyPr>
          <a:lstStyle/>
          <a:p>
            <a:r>
              <a:rPr lang="en-AU" dirty="0"/>
              <a:t>Play first</a:t>
            </a:r>
          </a:p>
        </p:txBody>
      </p:sp>
      <p:sp>
        <p:nvSpPr>
          <p:cNvPr id="31" name="TextBox 30">
            <a:extLst>
              <a:ext uri="{FF2B5EF4-FFF2-40B4-BE49-F238E27FC236}">
                <a16:creationId xmlns:a16="http://schemas.microsoft.com/office/drawing/2014/main" id="{117A12F4-5E94-A002-B38A-8EA8B8B8A9D5}"/>
              </a:ext>
            </a:extLst>
          </p:cNvPr>
          <p:cNvSpPr txBox="1"/>
          <p:nvPr/>
        </p:nvSpPr>
        <p:spPr>
          <a:xfrm>
            <a:off x="8380967" y="4266667"/>
            <a:ext cx="1446498" cy="369332"/>
          </a:xfrm>
          <a:prstGeom prst="rect">
            <a:avLst/>
          </a:prstGeom>
          <a:noFill/>
        </p:spPr>
        <p:txBody>
          <a:bodyPr wrap="square" rtlCol="0">
            <a:spAutoFit/>
          </a:bodyPr>
          <a:lstStyle/>
          <a:p>
            <a:r>
              <a:rPr lang="en-AU" dirty="0"/>
              <a:t>Play Second</a:t>
            </a:r>
          </a:p>
        </p:txBody>
      </p:sp>
      <p:pic>
        <p:nvPicPr>
          <p:cNvPr id="32" name="Picture 31">
            <a:extLst>
              <a:ext uri="{FF2B5EF4-FFF2-40B4-BE49-F238E27FC236}">
                <a16:creationId xmlns:a16="http://schemas.microsoft.com/office/drawing/2014/main" id="{16A73DF7-2982-C6D5-D8F7-1BBED7EE8481}"/>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9422027" y="215500"/>
            <a:ext cx="2343875" cy="523170"/>
          </a:xfrm>
          <a:prstGeom prst="rect">
            <a:avLst/>
          </a:prstGeom>
          <a:noFill/>
          <a:ln>
            <a:noFill/>
          </a:ln>
        </p:spPr>
      </p:pic>
    </p:spTree>
    <p:extLst>
      <p:ext uri="{BB962C8B-B14F-4D97-AF65-F5344CB8AC3E}">
        <p14:creationId xmlns:p14="http://schemas.microsoft.com/office/powerpoint/2010/main" val="141650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41930" fill="hold"/>
                                        <p:tgtEl>
                                          <p:spTgt spid="27"/>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89237" fill="hold"/>
                                        <p:tgtEl>
                                          <p:spTgt spid="2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 fill="hold" display="0">
                  <p:stCondLst>
                    <p:cond delay="indefinite"/>
                  </p:stCondLst>
                  <p:endCondLst>
                    <p:cond evt="onStopAudio" delay="0">
                      <p:tgtEl>
                        <p:sldTgt/>
                      </p:tgtEl>
                    </p:cond>
                  </p:endCondLst>
                </p:cTn>
                <p:tgtEl>
                  <p:spTgt spid="27"/>
                </p:tgtEl>
              </p:cMediaNode>
            </p:audio>
            <p:audio>
              <p:cMediaNode vol="80000">
                <p:cTn id="12" fill="hold" display="0">
                  <p:stCondLst>
                    <p:cond delay="indefinite"/>
                  </p:stCondLst>
                  <p:endCondLst>
                    <p:cond evt="onStopAudio" delay="0">
                      <p:tgtEl>
                        <p:sldTgt/>
                      </p:tgtEl>
                    </p:cond>
                  </p:endCondLst>
                </p:cTn>
                <p:tgtEl>
                  <p:spTgt spid="28"/>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B712E947-0734-45F9-9C4F-41114EC3A3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A0D557-BFD8-4E2E-88D4-5CD4FCE49E6F}"/>
              </a:ext>
            </a:extLst>
          </p:cNvPr>
          <p:cNvSpPr>
            <a:spLocks noGrp="1"/>
          </p:cNvSpPr>
          <p:nvPr>
            <p:ph type="title"/>
          </p:nvPr>
        </p:nvSpPr>
        <p:spPr>
          <a:xfrm>
            <a:off x="533934" y="625151"/>
            <a:ext cx="4065669" cy="1169048"/>
          </a:xfrm>
        </p:spPr>
        <p:txBody>
          <a:bodyPr vert="horz" lIns="91440" tIns="45720" rIns="91440" bIns="45720" rtlCol="0" anchor="b">
            <a:normAutofit/>
          </a:bodyPr>
          <a:lstStyle/>
          <a:p>
            <a:r>
              <a:rPr lang="en-US" sz="3600" b="1" dirty="0">
                <a:solidFill>
                  <a:srgbClr val="6B7C34"/>
                </a:solidFill>
                <a:latin typeface="Roboto" panose="02000000000000000000" pitchFamily="2" charset="0"/>
                <a:ea typeface="Roboto" panose="02000000000000000000" pitchFamily="2" charset="0"/>
              </a:rPr>
              <a:t>Hydro Mineralized Infusion (HMI)</a:t>
            </a:r>
          </a:p>
        </p:txBody>
      </p:sp>
      <p:sp>
        <p:nvSpPr>
          <p:cNvPr id="5" name="Text Placeholder 4">
            <a:extLst>
              <a:ext uri="{FF2B5EF4-FFF2-40B4-BE49-F238E27FC236}">
                <a16:creationId xmlns:a16="http://schemas.microsoft.com/office/drawing/2014/main" id="{2B58E6B9-5891-4789-98A4-586FB8655446}"/>
              </a:ext>
            </a:extLst>
          </p:cNvPr>
          <p:cNvSpPr>
            <a:spLocks noGrp="1"/>
          </p:cNvSpPr>
          <p:nvPr>
            <p:ph type="body" sz="half" idx="2"/>
          </p:nvPr>
        </p:nvSpPr>
        <p:spPr>
          <a:xfrm>
            <a:off x="426048" y="1902861"/>
            <a:ext cx="4065668" cy="3023566"/>
          </a:xfrm>
          <a:prstGeom prst="roundRect">
            <a:avLst>
              <a:gd name="adj" fmla="val 11390"/>
            </a:avLst>
          </a:prstGeom>
        </p:spPr>
        <p:txBody>
          <a:bodyPr vert="horz" lIns="91440" tIns="45720" rIns="91440" bIns="45720" rtlCol="0">
            <a:normAutofit/>
          </a:bodyPr>
          <a:lstStyle/>
          <a:p>
            <a:pPr algn="just"/>
            <a:r>
              <a:rPr lang="en-US" sz="2000" dirty="0"/>
              <a:t>Hydro Mineralized Infusion is a unique cannabinoid formula. This range of formulas are salt water based and infused with chosen botanicals to assist with cell detoxification, nutrient uptake and activate the body’s natural Immune response for healing. Needs to be refrigerated</a:t>
            </a:r>
          </a:p>
        </p:txBody>
      </p:sp>
      <p:pic>
        <p:nvPicPr>
          <p:cNvPr id="4" name="Picture 3">
            <a:extLst>
              <a:ext uri="{FF2B5EF4-FFF2-40B4-BE49-F238E27FC236}">
                <a16:creationId xmlns:a16="http://schemas.microsoft.com/office/drawing/2014/main" id="{C18BA30D-B9D7-4FEB-8AE3-4A5A74D0BC6F}"/>
              </a:ext>
            </a:extLst>
          </p:cNvPr>
          <p:cNvPicPr>
            <a:picLocks noChangeAspect="1"/>
          </p:cNvPicPr>
          <p:nvPr/>
        </p:nvPicPr>
        <p:blipFill rotWithShape="1">
          <a:blip r:embed="rId4"/>
          <a:srcRect l="3286" r="2700"/>
          <a:stretch/>
        </p:blipFill>
        <p:spPr>
          <a:xfrm>
            <a:off x="5359183" y="1366165"/>
            <a:ext cx="2996856" cy="4166888"/>
          </a:xfrm>
          <a:prstGeom prst="rect">
            <a:avLst/>
          </a:prstGeom>
        </p:spPr>
      </p:pic>
      <p:pic>
        <p:nvPicPr>
          <p:cNvPr id="7" name="Content Placeholder 6" descr="A bottle of nail polish&#10;&#10;Description automatically generated with low confidence">
            <a:extLst>
              <a:ext uri="{FF2B5EF4-FFF2-40B4-BE49-F238E27FC236}">
                <a16:creationId xmlns:a16="http://schemas.microsoft.com/office/drawing/2014/main" id="{D57BFEF8-2286-4559-9F65-0760504FA97E}"/>
              </a:ext>
            </a:extLst>
          </p:cNvPr>
          <p:cNvPicPr>
            <a:picLocks noGrp="1" noChangeAspect="1"/>
          </p:cNvPicPr>
          <p:nvPr>
            <p:ph idx="1"/>
          </p:nvPr>
        </p:nvPicPr>
        <p:blipFill rotWithShape="1">
          <a:blip r:embed="rId5" cstate="screen">
            <a:extLst>
              <a:ext uri="{28A0092B-C50C-407E-A947-70E740481C1C}">
                <a14:useLocalDpi xmlns:a14="http://schemas.microsoft.com/office/drawing/2010/main" val="0"/>
              </a:ext>
            </a:extLst>
          </a:blip>
          <a:srcRect l="16034" t="13755" r="15119" b="5549"/>
          <a:stretch/>
        </p:blipFill>
        <p:spPr>
          <a:xfrm>
            <a:off x="8649779" y="1429333"/>
            <a:ext cx="2917775" cy="3437129"/>
          </a:xfrm>
          <a:prstGeom prst="rect">
            <a:avLst/>
          </a:prstGeom>
          <a:scene3d>
            <a:camera prst="orthographicFront"/>
            <a:lightRig rig="contrasting" dir="t">
              <a:rot lat="0" lon="0" rev="3000000"/>
            </a:lightRig>
          </a:scene3d>
          <a:sp3d contourW="7620">
            <a:bevelT w="95250" h="31750"/>
            <a:contourClr>
              <a:srgbClr val="333333"/>
            </a:contourClr>
          </a:sp3d>
        </p:spPr>
      </p:pic>
      <p:sp>
        <p:nvSpPr>
          <p:cNvPr id="43" name="Rectangle 42">
            <a:extLst>
              <a:ext uri="{FF2B5EF4-FFF2-40B4-BE49-F238E27FC236}">
                <a16:creationId xmlns:a16="http://schemas.microsoft.com/office/drawing/2014/main" id="{5A65989E-BBD5-44D7-AA86-7AFD5D46BB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56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231A2881-D8D7-4A7D-ACA3-E9F849F853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7E89ECAB-9626-3E62-9FD0-D161EDB2E8C2}"/>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422027" y="215500"/>
            <a:ext cx="2343875" cy="523170"/>
          </a:xfrm>
          <a:prstGeom prst="rect">
            <a:avLst/>
          </a:prstGeom>
          <a:noFill/>
          <a:ln>
            <a:noFill/>
          </a:ln>
        </p:spPr>
      </p:pic>
      <p:pic>
        <p:nvPicPr>
          <p:cNvPr id="8" name="HMI overview">
            <a:hlinkClick r:id="" action="ppaction://media"/>
            <a:extLst>
              <a:ext uri="{FF2B5EF4-FFF2-40B4-BE49-F238E27FC236}">
                <a16:creationId xmlns:a16="http://schemas.microsoft.com/office/drawing/2014/main" id="{192FB51E-2C1B-D129-92C6-AC938029684B}"/>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038600" y="4926427"/>
            <a:ext cx="453116" cy="453116"/>
          </a:xfrm>
          <a:prstGeom prst="rect">
            <a:avLst/>
          </a:prstGeom>
        </p:spPr>
      </p:pic>
      <p:sp>
        <p:nvSpPr>
          <p:cNvPr id="11" name="TextBox 10">
            <a:extLst>
              <a:ext uri="{FF2B5EF4-FFF2-40B4-BE49-F238E27FC236}">
                <a16:creationId xmlns:a16="http://schemas.microsoft.com/office/drawing/2014/main" id="{13363968-ACF2-425C-B8D8-9E4516860433}"/>
              </a:ext>
            </a:extLst>
          </p:cNvPr>
          <p:cNvSpPr txBox="1"/>
          <p:nvPr/>
        </p:nvSpPr>
        <p:spPr>
          <a:xfrm>
            <a:off x="3254713" y="4968319"/>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3167061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06794"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bottle, indoor, close&#10;&#10;Description automatically generated">
            <a:extLst>
              <a:ext uri="{FF2B5EF4-FFF2-40B4-BE49-F238E27FC236}">
                <a16:creationId xmlns:a16="http://schemas.microsoft.com/office/drawing/2014/main" id="{E01BCE7A-90AE-759A-05A5-ACE4C9EEFF56}"/>
              </a:ext>
            </a:extLst>
          </p:cNvPr>
          <p:cNvPicPr>
            <a:picLocks noChangeAspect="1"/>
          </p:cNvPicPr>
          <p:nvPr/>
        </p:nvPicPr>
        <p:blipFill rotWithShape="1">
          <a:blip r:embed="rId6" cstate="screen">
            <a:extLst>
              <a:ext uri="{28A0092B-C50C-407E-A947-70E740481C1C}">
                <a14:useLocalDpi xmlns:a14="http://schemas.microsoft.com/office/drawing/2010/main" val="0"/>
              </a:ext>
            </a:extLst>
          </a:blip>
          <a:srcRect l="31860" t="6448" r="30706" b="11747"/>
          <a:stretch/>
        </p:blipFill>
        <p:spPr>
          <a:xfrm>
            <a:off x="1658386" y="2329836"/>
            <a:ext cx="877888" cy="1978025"/>
          </a:xfrm>
          <a:prstGeom prst="rect">
            <a:avLst/>
          </a:prstGeom>
        </p:spPr>
      </p:pic>
      <p:pic>
        <p:nvPicPr>
          <p:cNvPr id="6" name="Picture 5" descr="A picture containing bottle, indoor&#10;&#10;Description automatically generated">
            <a:extLst>
              <a:ext uri="{FF2B5EF4-FFF2-40B4-BE49-F238E27FC236}">
                <a16:creationId xmlns:a16="http://schemas.microsoft.com/office/drawing/2014/main" id="{4B311EC5-2465-610B-A177-3EE82B7BF5AA}"/>
              </a:ext>
            </a:extLst>
          </p:cNvPr>
          <p:cNvPicPr>
            <a:picLocks noChangeAspect="1"/>
          </p:cNvPicPr>
          <p:nvPr/>
        </p:nvPicPr>
        <p:blipFill rotWithShape="1">
          <a:blip r:embed="rId7" cstate="screen">
            <a:extLst>
              <a:ext uri="{28A0092B-C50C-407E-A947-70E740481C1C}">
                <a14:useLocalDpi xmlns:a14="http://schemas.microsoft.com/office/drawing/2010/main" val="0"/>
              </a:ext>
            </a:extLst>
          </a:blip>
          <a:srcRect l="31560" t="12697" r="35326" b="11749"/>
          <a:stretch/>
        </p:blipFill>
        <p:spPr>
          <a:xfrm>
            <a:off x="1658386" y="4357073"/>
            <a:ext cx="877888" cy="2068513"/>
          </a:xfrm>
          <a:prstGeom prst="rect">
            <a:avLst/>
          </a:prstGeom>
        </p:spPr>
      </p:pic>
      <p:pic>
        <p:nvPicPr>
          <p:cNvPr id="7" name="Picture 6" descr="A picture containing indoor, food&#10;&#10;Description automatically generated">
            <a:extLst>
              <a:ext uri="{FF2B5EF4-FFF2-40B4-BE49-F238E27FC236}">
                <a16:creationId xmlns:a16="http://schemas.microsoft.com/office/drawing/2014/main" id="{20B6993B-69CF-08EB-550F-89673579EB80}"/>
              </a:ext>
            </a:extLst>
          </p:cNvPr>
          <p:cNvPicPr>
            <a:picLocks noChangeAspect="1"/>
          </p:cNvPicPr>
          <p:nvPr/>
        </p:nvPicPr>
        <p:blipFill rotWithShape="1">
          <a:blip r:embed="rId8" cstate="screen">
            <a:extLst>
              <a:ext uri="{28A0092B-C50C-407E-A947-70E740481C1C}">
                <a14:useLocalDpi xmlns:a14="http://schemas.microsoft.com/office/drawing/2010/main" val="0"/>
              </a:ext>
            </a:extLst>
          </a:blip>
          <a:srcRect l="34206" t="15148" r="32801" b="11535"/>
          <a:stretch/>
        </p:blipFill>
        <p:spPr>
          <a:xfrm>
            <a:off x="2585486" y="2329836"/>
            <a:ext cx="865188" cy="1985963"/>
          </a:xfrm>
          <a:prstGeom prst="rect">
            <a:avLst/>
          </a:prstGeom>
        </p:spPr>
      </p:pic>
      <p:pic>
        <p:nvPicPr>
          <p:cNvPr id="8" name="Picture 7" descr="A picture containing bottle, indoor, food&#10;&#10;Description automatically generated">
            <a:extLst>
              <a:ext uri="{FF2B5EF4-FFF2-40B4-BE49-F238E27FC236}">
                <a16:creationId xmlns:a16="http://schemas.microsoft.com/office/drawing/2014/main" id="{79C790B4-83F3-9A7D-99BA-05C73A6146F4}"/>
              </a:ext>
            </a:extLst>
          </p:cNvPr>
          <p:cNvPicPr>
            <a:picLocks noChangeAspect="1"/>
          </p:cNvPicPr>
          <p:nvPr/>
        </p:nvPicPr>
        <p:blipFill rotWithShape="1">
          <a:blip r:embed="rId9" cstate="screen">
            <a:extLst>
              <a:ext uri="{28A0092B-C50C-407E-A947-70E740481C1C}">
                <a14:useLocalDpi xmlns:a14="http://schemas.microsoft.com/office/drawing/2010/main" val="0"/>
              </a:ext>
            </a:extLst>
          </a:blip>
          <a:srcRect l="32326" t="9290" r="31357" b="6976"/>
          <a:stretch/>
        </p:blipFill>
        <p:spPr>
          <a:xfrm>
            <a:off x="2585486" y="4365011"/>
            <a:ext cx="865188" cy="2058988"/>
          </a:xfrm>
          <a:prstGeom prst="rect">
            <a:avLst/>
          </a:prstGeom>
        </p:spPr>
      </p:pic>
      <p:pic>
        <p:nvPicPr>
          <p:cNvPr id="9" name="Picture 8" descr="A picture containing bottle, indoor, food&#10;&#10;Description automatically generated">
            <a:extLst>
              <a:ext uri="{FF2B5EF4-FFF2-40B4-BE49-F238E27FC236}">
                <a16:creationId xmlns:a16="http://schemas.microsoft.com/office/drawing/2014/main" id="{3F13929A-3CFD-C07C-06BF-CD7BDEB38C6B}"/>
              </a:ext>
            </a:extLst>
          </p:cNvPr>
          <p:cNvPicPr>
            <a:picLocks noChangeAspect="1"/>
          </p:cNvPicPr>
          <p:nvPr/>
        </p:nvPicPr>
        <p:blipFill rotWithShape="1">
          <a:blip r:embed="rId10" cstate="screen">
            <a:extLst>
              <a:ext uri="{28A0092B-C50C-407E-A947-70E740481C1C}">
                <a14:useLocalDpi xmlns:a14="http://schemas.microsoft.com/office/drawing/2010/main" val="0"/>
              </a:ext>
            </a:extLst>
          </a:blip>
          <a:srcRect l="33199" t="10204" r="32873" b="10936"/>
          <a:stretch/>
        </p:blipFill>
        <p:spPr>
          <a:xfrm>
            <a:off x="3501474" y="2329836"/>
            <a:ext cx="1733550" cy="4095750"/>
          </a:xfrm>
          <a:prstGeom prst="rect">
            <a:avLst/>
          </a:prstGeom>
        </p:spPr>
      </p:pic>
      <p:pic>
        <p:nvPicPr>
          <p:cNvPr id="10" name="Content Placeholder 5" descr="A picture containing bottle, indoor&#10;&#10;Description automatically generated">
            <a:extLst>
              <a:ext uri="{FF2B5EF4-FFF2-40B4-BE49-F238E27FC236}">
                <a16:creationId xmlns:a16="http://schemas.microsoft.com/office/drawing/2014/main" id="{C2E2EBFC-AFAF-7202-8A66-95A7038D41A4}"/>
              </a:ext>
            </a:extLst>
          </p:cNvPr>
          <p:cNvPicPr>
            <a:picLocks noGrp="1" noChangeAspect="1"/>
          </p:cNvPicPr>
          <p:nvPr>
            <p:ph idx="1"/>
          </p:nvPr>
        </p:nvPicPr>
        <p:blipFill rotWithShape="1">
          <a:blip r:embed="rId11" cstate="screen">
            <a:extLst>
              <a:ext uri="{28A0092B-C50C-407E-A947-70E740481C1C}">
                <a14:useLocalDpi xmlns:a14="http://schemas.microsoft.com/office/drawing/2010/main" val="0"/>
              </a:ext>
            </a:extLst>
          </a:blip>
          <a:srcRect l="32698" t="17522" r="34199" b="8356"/>
          <a:stretch/>
        </p:blipFill>
        <p:spPr>
          <a:xfrm>
            <a:off x="5284236" y="2329836"/>
            <a:ext cx="884238" cy="2046288"/>
          </a:xfrm>
        </p:spPr>
      </p:pic>
      <p:pic>
        <p:nvPicPr>
          <p:cNvPr id="11" name="Picture 10" descr="A picture containing bottle, indoor, food, white&#10;&#10;Description automatically generated">
            <a:extLst>
              <a:ext uri="{FF2B5EF4-FFF2-40B4-BE49-F238E27FC236}">
                <a16:creationId xmlns:a16="http://schemas.microsoft.com/office/drawing/2014/main" id="{8C154D0F-F681-399D-C5A6-1FAB9495FE55}"/>
              </a:ext>
            </a:extLst>
          </p:cNvPr>
          <p:cNvPicPr>
            <a:picLocks noChangeAspect="1"/>
          </p:cNvPicPr>
          <p:nvPr/>
        </p:nvPicPr>
        <p:blipFill rotWithShape="1">
          <a:blip r:embed="rId12" cstate="screen">
            <a:extLst>
              <a:ext uri="{28A0092B-C50C-407E-A947-70E740481C1C}">
                <a14:useLocalDpi xmlns:a14="http://schemas.microsoft.com/office/drawing/2010/main" val="0"/>
              </a:ext>
            </a:extLst>
          </a:blip>
          <a:srcRect l="32286" t="11781" r="32236" b="10642"/>
          <a:stretch/>
        </p:blipFill>
        <p:spPr>
          <a:xfrm>
            <a:off x="5284236" y="4425336"/>
            <a:ext cx="884238" cy="2000250"/>
          </a:xfrm>
          <a:prstGeom prst="rect">
            <a:avLst/>
          </a:prstGeom>
        </p:spPr>
      </p:pic>
      <p:pic>
        <p:nvPicPr>
          <p:cNvPr id="12" name="Picture 11" descr="A picture containing bottle, food, indoor&#10;&#10;Description automatically generated">
            <a:extLst>
              <a:ext uri="{FF2B5EF4-FFF2-40B4-BE49-F238E27FC236}">
                <a16:creationId xmlns:a16="http://schemas.microsoft.com/office/drawing/2014/main" id="{5F33AECF-4F6F-F2F3-9974-3BE93F06F56A}"/>
              </a:ext>
            </a:extLst>
          </p:cNvPr>
          <p:cNvPicPr>
            <a:picLocks noChangeAspect="1"/>
          </p:cNvPicPr>
          <p:nvPr/>
        </p:nvPicPr>
        <p:blipFill rotWithShape="1">
          <a:blip r:embed="rId13" cstate="screen">
            <a:extLst>
              <a:ext uri="{28A0092B-C50C-407E-A947-70E740481C1C}">
                <a14:useLocalDpi xmlns:a14="http://schemas.microsoft.com/office/drawing/2010/main" val="0"/>
              </a:ext>
            </a:extLst>
          </a:blip>
          <a:srcRect l="33054" t="11733" r="32000" b="8749"/>
          <a:stretch/>
        </p:blipFill>
        <p:spPr>
          <a:xfrm>
            <a:off x="6219274" y="2329836"/>
            <a:ext cx="1770063" cy="4095750"/>
          </a:xfrm>
          <a:prstGeom prst="rect">
            <a:avLst/>
          </a:prstGeom>
        </p:spPr>
      </p:pic>
      <p:pic>
        <p:nvPicPr>
          <p:cNvPr id="13" name="Picture 12" descr="A picture containing bottle, indoor, food&#10;&#10;Description automatically generated">
            <a:extLst>
              <a:ext uri="{FF2B5EF4-FFF2-40B4-BE49-F238E27FC236}">
                <a16:creationId xmlns:a16="http://schemas.microsoft.com/office/drawing/2014/main" id="{FA506174-DA47-39EA-2910-72DBA0C41A63}"/>
              </a:ext>
            </a:extLst>
          </p:cNvPr>
          <p:cNvPicPr>
            <a:picLocks noChangeAspect="1"/>
          </p:cNvPicPr>
          <p:nvPr/>
        </p:nvPicPr>
        <p:blipFill rotWithShape="1">
          <a:blip r:embed="rId14" cstate="screen">
            <a:extLst>
              <a:ext uri="{28A0092B-C50C-407E-A947-70E740481C1C}">
                <a14:useLocalDpi xmlns:a14="http://schemas.microsoft.com/office/drawing/2010/main" val="0"/>
              </a:ext>
            </a:extLst>
          </a:blip>
          <a:srcRect l="33336" t="10322" r="30823" b="9661"/>
          <a:stretch/>
        </p:blipFill>
        <p:spPr>
          <a:xfrm>
            <a:off x="8040136" y="2329836"/>
            <a:ext cx="874713" cy="2014538"/>
          </a:xfrm>
          <a:prstGeom prst="rect">
            <a:avLst/>
          </a:prstGeom>
        </p:spPr>
      </p:pic>
      <p:pic>
        <p:nvPicPr>
          <p:cNvPr id="14" name="Picture 13" descr="A picture containing bottle, indoor, food&#10;&#10;Description automatically generated">
            <a:extLst>
              <a:ext uri="{FF2B5EF4-FFF2-40B4-BE49-F238E27FC236}">
                <a16:creationId xmlns:a16="http://schemas.microsoft.com/office/drawing/2014/main" id="{46668B55-8857-397B-F276-C02538EF1CB6}"/>
              </a:ext>
            </a:extLst>
          </p:cNvPr>
          <p:cNvPicPr>
            <a:picLocks noChangeAspect="1"/>
          </p:cNvPicPr>
          <p:nvPr/>
        </p:nvPicPr>
        <p:blipFill rotWithShape="1">
          <a:blip r:embed="rId15" cstate="screen">
            <a:extLst>
              <a:ext uri="{28A0092B-C50C-407E-A947-70E740481C1C}">
                <a14:useLocalDpi xmlns:a14="http://schemas.microsoft.com/office/drawing/2010/main" val="0"/>
              </a:ext>
            </a:extLst>
          </a:blip>
          <a:srcRect l="31722" t="10129" r="31326" b="6656"/>
          <a:stretch/>
        </p:blipFill>
        <p:spPr>
          <a:xfrm>
            <a:off x="8040136" y="4393586"/>
            <a:ext cx="874713" cy="2032000"/>
          </a:xfrm>
          <a:prstGeom prst="rect">
            <a:avLst/>
          </a:prstGeom>
        </p:spPr>
      </p:pic>
      <p:pic>
        <p:nvPicPr>
          <p:cNvPr id="15" name="Picture 14" descr="A bottle of nail polish&#10;&#10;Description automatically generated with low confidence">
            <a:extLst>
              <a:ext uri="{FF2B5EF4-FFF2-40B4-BE49-F238E27FC236}">
                <a16:creationId xmlns:a16="http://schemas.microsoft.com/office/drawing/2014/main" id="{CBC18934-A26E-0AED-9F53-71D86F3984F9}"/>
              </a:ext>
            </a:extLst>
          </p:cNvPr>
          <p:cNvPicPr>
            <a:picLocks noChangeAspect="1"/>
          </p:cNvPicPr>
          <p:nvPr/>
        </p:nvPicPr>
        <p:blipFill rotWithShape="1">
          <a:blip r:embed="rId16" cstate="screen">
            <a:extLst>
              <a:ext uri="{28A0092B-C50C-407E-A947-70E740481C1C}">
                <a14:useLocalDpi xmlns:a14="http://schemas.microsoft.com/office/drawing/2010/main" val="0"/>
              </a:ext>
            </a:extLst>
          </a:blip>
          <a:srcRect l="35675" t="16625" r="36791"/>
          <a:stretch/>
        </p:blipFill>
        <p:spPr>
          <a:xfrm>
            <a:off x="8947366" y="2335566"/>
            <a:ext cx="1798389" cy="4083896"/>
          </a:xfrm>
          <a:prstGeom prst="rect">
            <a:avLst/>
          </a:prstGeom>
        </p:spPr>
      </p:pic>
      <p:sp>
        <p:nvSpPr>
          <p:cNvPr id="21" name="Rectangle 20">
            <a:extLst>
              <a:ext uri="{FF2B5EF4-FFF2-40B4-BE49-F238E27FC236}">
                <a16:creationId xmlns:a16="http://schemas.microsoft.com/office/drawing/2014/main" id="{7CE75DCD-A680-1CAA-1A38-7A3E1D1E1536}"/>
              </a:ext>
            </a:extLst>
          </p:cNvPr>
          <p:cNvSpPr/>
          <p:nvPr/>
        </p:nvSpPr>
        <p:spPr>
          <a:xfrm>
            <a:off x="0" y="0"/>
            <a:ext cx="12192000" cy="1866122"/>
          </a:xfrm>
          <a:prstGeom prst="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FFF176BF-58A5-7CE2-9235-016E3E248E4F}"/>
              </a:ext>
            </a:extLst>
          </p:cNvPr>
          <p:cNvGrpSpPr/>
          <p:nvPr/>
        </p:nvGrpSpPr>
        <p:grpSpPr>
          <a:xfrm>
            <a:off x="1042696" y="286529"/>
            <a:ext cx="6906985" cy="1198297"/>
            <a:chOff x="902736" y="641093"/>
            <a:chExt cx="6906985" cy="1198297"/>
          </a:xfrm>
        </p:grpSpPr>
        <p:sp>
          <p:nvSpPr>
            <p:cNvPr id="23" name="TextBox 22">
              <a:extLst>
                <a:ext uri="{FF2B5EF4-FFF2-40B4-BE49-F238E27FC236}">
                  <a16:creationId xmlns:a16="http://schemas.microsoft.com/office/drawing/2014/main" id="{228AFF0B-7BDC-097C-CFE3-8F90877A5048}"/>
                </a:ext>
              </a:extLst>
            </p:cNvPr>
            <p:cNvSpPr txBox="1"/>
            <p:nvPr/>
          </p:nvSpPr>
          <p:spPr>
            <a:xfrm>
              <a:off x="902736" y="641093"/>
              <a:ext cx="6097554" cy="523220"/>
            </a:xfrm>
            <a:prstGeom prst="rect">
              <a:avLst/>
            </a:prstGeom>
            <a:noFill/>
          </p:spPr>
          <p:txBody>
            <a:bodyPr wrap="square">
              <a:spAutoFit/>
            </a:bodyPr>
            <a:lstStyle/>
            <a:p>
              <a:r>
                <a:rPr lang="en-AU" sz="2800" b="1" dirty="0">
                  <a:solidFill>
                    <a:schemeClr val="bg1"/>
                  </a:solidFill>
                  <a:latin typeface="Roboto" panose="02000000000000000000" pitchFamily="2" charset="0"/>
                  <a:ea typeface="Roboto" panose="02000000000000000000" pitchFamily="2" charset="0"/>
                </a:rPr>
                <a:t>5:1 Range</a:t>
              </a:r>
              <a:endParaRPr lang="en-US" sz="2800" b="1" dirty="0">
                <a:solidFill>
                  <a:schemeClr val="bg1"/>
                </a:solidFill>
                <a:latin typeface="Roboto" panose="02000000000000000000" pitchFamily="2" charset="0"/>
                <a:ea typeface="Roboto" panose="02000000000000000000" pitchFamily="2" charset="0"/>
              </a:endParaRPr>
            </a:p>
          </p:txBody>
        </p:sp>
        <p:sp>
          <p:nvSpPr>
            <p:cNvPr id="24" name="TextBox 23">
              <a:extLst>
                <a:ext uri="{FF2B5EF4-FFF2-40B4-BE49-F238E27FC236}">
                  <a16:creationId xmlns:a16="http://schemas.microsoft.com/office/drawing/2014/main" id="{E43C69C1-507D-F61E-6455-A4BAD79FEC7D}"/>
                </a:ext>
              </a:extLst>
            </p:cNvPr>
            <p:cNvSpPr txBox="1"/>
            <p:nvPr/>
          </p:nvSpPr>
          <p:spPr>
            <a:xfrm>
              <a:off x="902736" y="1193059"/>
              <a:ext cx="6906985" cy="646331"/>
            </a:xfrm>
            <a:prstGeom prst="rect">
              <a:avLst/>
            </a:prstGeom>
            <a:noFill/>
          </p:spPr>
          <p:txBody>
            <a:bodyPr wrap="square">
              <a:spAutoFit/>
            </a:bodyPr>
            <a:lstStyle/>
            <a:p>
              <a:pPr marL="285750" indent="-285750">
                <a:buFont typeface="Arial" panose="020B0604020202020204" pitchFamily="34" charset="0"/>
                <a:buChar char="•"/>
              </a:pPr>
              <a:r>
                <a:rPr lang="en-AU" sz="1800" b="1" dirty="0">
                  <a:solidFill>
                    <a:schemeClr val="bg1"/>
                  </a:solidFill>
                  <a:latin typeface="Roboto" panose="02000000000000000000" pitchFamily="2" charset="0"/>
                  <a:ea typeface="Roboto" panose="02000000000000000000" pitchFamily="2" charset="0"/>
                </a:rPr>
                <a:t>CBD dominant formulas infused with the Tea Blends</a:t>
              </a:r>
            </a:p>
            <a:p>
              <a:pPr marL="285750" indent="-285750">
                <a:buFont typeface="Arial" panose="020B0604020202020204" pitchFamily="34" charset="0"/>
                <a:buChar char="•"/>
              </a:pPr>
              <a:r>
                <a:rPr lang="en-AU" sz="1800" b="1" dirty="0">
                  <a:solidFill>
                    <a:schemeClr val="bg1"/>
                  </a:solidFill>
                  <a:latin typeface="Roboto" panose="02000000000000000000" pitchFamily="2" charset="0"/>
                  <a:ea typeface="Roboto" panose="02000000000000000000" pitchFamily="2" charset="0"/>
                </a:rPr>
                <a:t>Low/Medium level Concentrate, explained in recording.</a:t>
              </a:r>
            </a:p>
          </p:txBody>
        </p:sp>
      </p:grpSp>
      <p:pic>
        <p:nvPicPr>
          <p:cNvPr id="25" name="5.1 Range">
            <a:hlinkClick r:id="" action="ppaction://media"/>
            <a:extLst>
              <a:ext uri="{FF2B5EF4-FFF2-40B4-BE49-F238E27FC236}">
                <a16:creationId xmlns:a16="http://schemas.microsoft.com/office/drawing/2014/main" id="{98D396DF-E516-756F-B390-2FCBF2BEFF72}"/>
              </a:ext>
            </a:extLst>
          </p:cNvPr>
          <p:cNvPicPr>
            <a:picLocks noChangeAspect="1"/>
          </p:cNvPicPr>
          <p:nvPr>
            <a:audioFile r:link="rId2"/>
            <p:extLst>
              <p:ext uri="{DAA4B4D4-6D71-4841-9C94-3DE7FCFB9230}">
                <p14:media xmlns:p14="http://schemas.microsoft.com/office/powerpoint/2010/main" r:embed="rId1"/>
              </p:ext>
            </p:extLst>
          </p:nvPr>
        </p:nvPicPr>
        <p:blipFill>
          <a:blip r:embed="rId17"/>
          <a:stretch>
            <a:fillRect/>
          </a:stretch>
        </p:blipFill>
        <p:spPr>
          <a:xfrm>
            <a:off x="8914849" y="513184"/>
            <a:ext cx="556260" cy="556260"/>
          </a:xfrm>
          <a:prstGeom prst="rect">
            <a:avLst/>
          </a:prstGeom>
        </p:spPr>
      </p:pic>
      <p:pic>
        <p:nvPicPr>
          <p:cNvPr id="26" name="5.1 Range - 2">
            <a:hlinkClick r:id="" action="ppaction://media"/>
            <a:extLst>
              <a:ext uri="{FF2B5EF4-FFF2-40B4-BE49-F238E27FC236}">
                <a16:creationId xmlns:a16="http://schemas.microsoft.com/office/drawing/2014/main" id="{55AEF20E-8CD6-89B5-AA37-8FBF3AB7DB61}"/>
              </a:ext>
            </a:extLst>
          </p:cNvPr>
          <p:cNvPicPr>
            <a:picLocks noChangeAspect="1"/>
          </p:cNvPicPr>
          <p:nvPr>
            <a:audioFile r:link="rId4"/>
            <p:extLst>
              <p:ext uri="{DAA4B4D4-6D71-4841-9C94-3DE7FCFB9230}">
                <p14:media xmlns:p14="http://schemas.microsoft.com/office/powerpoint/2010/main" r:embed="rId3"/>
              </p:ext>
            </p:extLst>
          </p:nvPr>
        </p:nvPicPr>
        <p:blipFill>
          <a:blip r:embed="rId17"/>
          <a:stretch>
            <a:fillRect/>
          </a:stretch>
        </p:blipFill>
        <p:spPr>
          <a:xfrm>
            <a:off x="8933307" y="1213163"/>
            <a:ext cx="556260" cy="556260"/>
          </a:xfrm>
          <a:prstGeom prst="rect">
            <a:avLst/>
          </a:prstGeom>
        </p:spPr>
      </p:pic>
      <p:sp>
        <p:nvSpPr>
          <p:cNvPr id="27" name="TextBox 26">
            <a:extLst>
              <a:ext uri="{FF2B5EF4-FFF2-40B4-BE49-F238E27FC236}">
                <a16:creationId xmlns:a16="http://schemas.microsoft.com/office/drawing/2014/main" id="{43DD1036-8189-A4BE-B72B-0218E2786771}"/>
              </a:ext>
            </a:extLst>
          </p:cNvPr>
          <p:cNvSpPr txBox="1"/>
          <p:nvPr/>
        </p:nvSpPr>
        <p:spPr>
          <a:xfrm>
            <a:off x="9667444" y="633318"/>
            <a:ext cx="1186437" cy="369332"/>
          </a:xfrm>
          <a:prstGeom prst="rect">
            <a:avLst/>
          </a:prstGeom>
          <a:noFill/>
        </p:spPr>
        <p:txBody>
          <a:bodyPr wrap="square" rtlCol="0">
            <a:spAutoFit/>
          </a:bodyPr>
          <a:lstStyle/>
          <a:p>
            <a:r>
              <a:rPr lang="en-AU" dirty="0">
                <a:solidFill>
                  <a:schemeClr val="bg1"/>
                </a:solidFill>
              </a:rPr>
              <a:t>Play first</a:t>
            </a:r>
          </a:p>
        </p:txBody>
      </p:sp>
      <p:sp>
        <p:nvSpPr>
          <p:cNvPr id="28" name="TextBox 27">
            <a:extLst>
              <a:ext uri="{FF2B5EF4-FFF2-40B4-BE49-F238E27FC236}">
                <a16:creationId xmlns:a16="http://schemas.microsoft.com/office/drawing/2014/main" id="{D847213A-2A90-3E5A-5176-ECB895B5B745}"/>
              </a:ext>
            </a:extLst>
          </p:cNvPr>
          <p:cNvSpPr txBox="1"/>
          <p:nvPr/>
        </p:nvSpPr>
        <p:spPr>
          <a:xfrm>
            <a:off x="9628869" y="1346497"/>
            <a:ext cx="1524915" cy="369332"/>
          </a:xfrm>
          <a:prstGeom prst="rect">
            <a:avLst/>
          </a:prstGeom>
          <a:noFill/>
        </p:spPr>
        <p:txBody>
          <a:bodyPr wrap="square" rtlCol="0">
            <a:spAutoFit/>
          </a:bodyPr>
          <a:lstStyle/>
          <a:p>
            <a:r>
              <a:rPr lang="en-AU" dirty="0">
                <a:solidFill>
                  <a:schemeClr val="bg1"/>
                </a:solidFill>
              </a:rPr>
              <a:t>Play second</a:t>
            </a:r>
          </a:p>
        </p:txBody>
      </p:sp>
    </p:spTree>
    <p:extLst>
      <p:ext uri="{BB962C8B-B14F-4D97-AF65-F5344CB8AC3E}">
        <p14:creationId xmlns:p14="http://schemas.microsoft.com/office/powerpoint/2010/main" val="1735006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4127" fill="hold"/>
                                        <p:tgtEl>
                                          <p:spTgt spid="25"/>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82965" fill="hold"/>
                                        <p:tgtEl>
                                          <p:spTgt spid="2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 fill="hold" display="0">
                  <p:stCondLst>
                    <p:cond delay="indefinite"/>
                  </p:stCondLst>
                  <p:endCondLst>
                    <p:cond evt="onStopAudio" delay="0">
                      <p:tgtEl>
                        <p:sldTgt/>
                      </p:tgtEl>
                    </p:cond>
                  </p:endCondLst>
                </p:cTn>
                <p:tgtEl>
                  <p:spTgt spid="25"/>
                </p:tgtEl>
              </p:cMediaNode>
            </p:audio>
            <p:audio>
              <p:cMediaNode vol="80000">
                <p:cTn id="12" fill="hold" display="0">
                  <p:stCondLst>
                    <p:cond delay="indefinite"/>
                  </p:stCondLst>
                  <p:endCondLst>
                    <p:cond evt="onStopAudio" delay="0">
                      <p:tgtEl>
                        <p:sldTgt/>
                      </p:tgtEl>
                    </p:cond>
                  </p:endCondLst>
                </p:cTn>
                <p:tgtEl>
                  <p:spTgt spid="26"/>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F8A7B78-923E-3152-3CD7-F49F9130A37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4680" y="336797"/>
            <a:ext cx="2343875" cy="523170"/>
          </a:xfrm>
          <a:prstGeom prst="rect">
            <a:avLst/>
          </a:prstGeom>
          <a:noFill/>
          <a:ln>
            <a:noFill/>
          </a:ln>
        </p:spPr>
      </p:pic>
      <p:grpSp>
        <p:nvGrpSpPr>
          <p:cNvPr id="12" name="Group 11">
            <a:extLst>
              <a:ext uri="{FF2B5EF4-FFF2-40B4-BE49-F238E27FC236}">
                <a16:creationId xmlns:a16="http://schemas.microsoft.com/office/drawing/2014/main" id="{6533ECAA-86FC-A0EF-717F-ECEF7DE0E403}"/>
              </a:ext>
            </a:extLst>
          </p:cNvPr>
          <p:cNvGrpSpPr/>
          <p:nvPr/>
        </p:nvGrpSpPr>
        <p:grpSpPr>
          <a:xfrm rot="10800000">
            <a:off x="10027298" y="0"/>
            <a:ext cx="2164702" cy="1814288"/>
            <a:chOff x="7476933" y="717419"/>
            <a:chExt cx="2164702" cy="1814288"/>
          </a:xfrm>
        </p:grpSpPr>
        <p:sp>
          <p:nvSpPr>
            <p:cNvPr id="13" name="Isosceles Triangle 12">
              <a:extLst>
                <a:ext uri="{FF2B5EF4-FFF2-40B4-BE49-F238E27FC236}">
                  <a16:creationId xmlns:a16="http://schemas.microsoft.com/office/drawing/2014/main" id="{7E411FCF-0307-47EA-1F8E-AC7EE648E451}"/>
                </a:ext>
              </a:extLst>
            </p:cNvPr>
            <p:cNvSpPr/>
            <p:nvPr/>
          </p:nvSpPr>
          <p:spPr>
            <a:xfrm rot="5400000">
              <a:off x="7652140" y="542212"/>
              <a:ext cx="1814287" cy="2164702"/>
            </a:xfrm>
            <a:prstGeom prst="triangle">
              <a:avLst>
                <a:gd name="adj" fmla="val 10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Isosceles Triangle 13">
              <a:extLst>
                <a:ext uri="{FF2B5EF4-FFF2-40B4-BE49-F238E27FC236}">
                  <a16:creationId xmlns:a16="http://schemas.microsoft.com/office/drawing/2014/main" id="{B83E2BAB-8274-5846-CDD0-87941AD12B1A}"/>
                </a:ext>
              </a:extLst>
            </p:cNvPr>
            <p:cNvSpPr/>
            <p:nvPr/>
          </p:nvSpPr>
          <p:spPr>
            <a:xfrm rot="5400000">
              <a:off x="7572623" y="1202338"/>
              <a:ext cx="1233679" cy="1425060"/>
            </a:xfrm>
            <a:prstGeom prst="triangle">
              <a:avLst>
                <a:gd name="adj" fmla="val 10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pic>
        <p:nvPicPr>
          <p:cNvPr id="2" name="Content Placeholder 5" descr="A picture containing bottle, indoor, food, white&#10;&#10;Description automatically generated">
            <a:extLst>
              <a:ext uri="{FF2B5EF4-FFF2-40B4-BE49-F238E27FC236}">
                <a16:creationId xmlns:a16="http://schemas.microsoft.com/office/drawing/2014/main" id="{9CEDC8A6-577B-C552-FC14-18C0442AC1A5}"/>
              </a:ext>
            </a:extLst>
          </p:cNvPr>
          <p:cNvPicPr>
            <a:picLocks/>
          </p:cNvPicPr>
          <p:nvPr/>
        </p:nvPicPr>
        <p:blipFill rotWithShape="1">
          <a:blip r:embed="rId5" cstate="screen">
            <a:extLst>
              <a:ext uri="{28A0092B-C50C-407E-A947-70E740481C1C}">
                <a14:useLocalDpi xmlns:a14="http://schemas.microsoft.com/office/drawing/2010/main" val="0"/>
              </a:ext>
            </a:extLst>
          </a:blip>
          <a:srcRect t="14609" r="1" b="4301"/>
          <a:stretch/>
        </p:blipFill>
        <p:spPr>
          <a:xfrm>
            <a:off x="636387" y="1399392"/>
            <a:ext cx="2724929" cy="2431323"/>
          </a:xfrm>
          <a:prstGeom prst="rect">
            <a:avLst/>
          </a:prstGeom>
        </p:spPr>
      </p:pic>
      <p:pic>
        <p:nvPicPr>
          <p:cNvPr id="3" name="Picture 2" descr="A picture containing bottle, indoor, food&#10;&#10;Description automatically generated">
            <a:extLst>
              <a:ext uri="{FF2B5EF4-FFF2-40B4-BE49-F238E27FC236}">
                <a16:creationId xmlns:a16="http://schemas.microsoft.com/office/drawing/2014/main" id="{03453449-B0C5-8F13-3A08-FBB3651DDCDD}"/>
              </a:ext>
            </a:extLst>
          </p:cNvPr>
          <p:cNvPicPr>
            <a:picLocks/>
          </p:cNvPicPr>
          <p:nvPr/>
        </p:nvPicPr>
        <p:blipFill rotWithShape="1">
          <a:blip r:embed="rId6" cstate="screen">
            <a:extLst>
              <a:ext uri="{28A0092B-C50C-407E-A947-70E740481C1C}">
                <a14:useLocalDpi xmlns:a14="http://schemas.microsoft.com/office/drawing/2010/main" val="0"/>
              </a:ext>
            </a:extLst>
          </a:blip>
          <a:srcRect t="17519" r="-4" b="5888"/>
          <a:stretch/>
        </p:blipFill>
        <p:spPr>
          <a:xfrm>
            <a:off x="3371071" y="1408819"/>
            <a:ext cx="2724929" cy="2431323"/>
          </a:xfrm>
          <a:prstGeom prst="rect">
            <a:avLst/>
          </a:prstGeom>
        </p:spPr>
      </p:pic>
      <p:pic>
        <p:nvPicPr>
          <p:cNvPr id="4" name="Picture 3" descr="Text&#10;&#10;Description automatically generated">
            <a:extLst>
              <a:ext uri="{FF2B5EF4-FFF2-40B4-BE49-F238E27FC236}">
                <a16:creationId xmlns:a16="http://schemas.microsoft.com/office/drawing/2014/main" id="{1AFD8693-5F00-CA0F-BE2D-B8624F0D64C5}"/>
              </a:ext>
            </a:extLst>
          </p:cNvPr>
          <p:cNvPicPr>
            <a:picLocks noChangeAspect="1"/>
          </p:cNvPicPr>
          <p:nvPr/>
        </p:nvPicPr>
        <p:blipFill rotWithShape="1">
          <a:blip r:embed="rId7">
            <a:extLst>
              <a:ext uri="{28A0092B-C50C-407E-A947-70E740481C1C}">
                <a14:useLocalDpi xmlns:a14="http://schemas.microsoft.com/office/drawing/2010/main" val="0"/>
              </a:ext>
            </a:extLst>
          </a:blip>
          <a:srcRect l="8348" t="7478" r="4331" b="21048"/>
          <a:stretch/>
        </p:blipFill>
        <p:spPr>
          <a:xfrm rot="10800000">
            <a:off x="627998" y="3959255"/>
            <a:ext cx="5468001" cy="2327359"/>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TextBox 7">
            <a:extLst>
              <a:ext uri="{FF2B5EF4-FFF2-40B4-BE49-F238E27FC236}">
                <a16:creationId xmlns:a16="http://schemas.microsoft.com/office/drawing/2014/main" id="{1FD30AEF-4EFD-9ADE-6F20-0D45053B9EFA}"/>
              </a:ext>
            </a:extLst>
          </p:cNvPr>
          <p:cNvSpPr txBox="1"/>
          <p:nvPr/>
        </p:nvSpPr>
        <p:spPr>
          <a:xfrm>
            <a:off x="6298873" y="2549008"/>
            <a:ext cx="4145436" cy="461665"/>
          </a:xfrm>
          <a:prstGeom prst="rect">
            <a:avLst/>
          </a:prstGeom>
          <a:noFill/>
        </p:spPr>
        <p:txBody>
          <a:bodyPr wrap="square">
            <a:spAutoFit/>
          </a:bodyPr>
          <a:lstStyle/>
          <a:p>
            <a:r>
              <a:rPr lang="en-US" sz="2400" b="1" kern="1200" dirty="0">
                <a:solidFill>
                  <a:srgbClr val="6B7C34"/>
                </a:solidFill>
                <a:latin typeface="Roboto" panose="02000000000000000000" pitchFamily="2" charset="0"/>
                <a:ea typeface="Roboto" panose="02000000000000000000" pitchFamily="2" charset="0"/>
                <a:cs typeface="+mj-cs"/>
              </a:rPr>
              <a:t>2:1 Range</a:t>
            </a:r>
            <a:endParaRPr lang="en-US" sz="2400" b="1" dirty="0">
              <a:solidFill>
                <a:srgbClr val="6B7C34"/>
              </a:solidFill>
              <a:latin typeface="Roboto" panose="02000000000000000000" pitchFamily="2" charset="0"/>
              <a:ea typeface="Roboto" panose="02000000000000000000" pitchFamily="2" charset="0"/>
            </a:endParaRPr>
          </a:p>
        </p:txBody>
      </p:sp>
      <p:sp>
        <p:nvSpPr>
          <p:cNvPr id="16" name="TextBox 15">
            <a:extLst>
              <a:ext uri="{FF2B5EF4-FFF2-40B4-BE49-F238E27FC236}">
                <a16:creationId xmlns:a16="http://schemas.microsoft.com/office/drawing/2014/main" id="{9458DA1D-5182-52CC-AAAC-D334CA3C64BF}"/>
              </a:ext>
            </a:extLst>
          </p:cNvPr>
          <p:cNvSpPr txBox="1"/>
          <p:nvPr/>
        </p:nvSpPr>
        <p:spPr>
          <a:xfrm>
            <a:off x="6298873" y="2989373"/>
            <a:ext cx="5669970" cy="923330"/>
          </a:xfrm>
          <a:prstGeom prst="rect">
            <a:avLst/>
          </a:prstGeom>
          <a:noFill/>
        </p:spPr>
        <p:txBody>
          <a:bodyPr wrap="square">
            <a:spAutoFit/>
          </a:bodyPr>
          <a:lstStyle/>
          <a:p>
            <a:pPr indent="-228600">
              <a:buFont typeface="Arial" panose="020B0604020202020204" pitchFamily="34" charset="0"/>
              <a:buChar char="•"/>
            </a:pPr>
            <a:r>
              <a:rPr lang="en-US" sz="2000" b="1" dirty="0">
                <a:latin typeface="Roboto" panose="02000000000000000000" pitchFamily="2" charset="0"/>
                <a:ea typeface="Roboto" panose="02000000000000000000" pitchFamily="2" charset="0"/>
              </a:rPr>
              <a:t>Balanced Cannabinoid structure i.e. CBD/THC</a:t>
            </a:r>
          </a:p>
          <a:p>
            <a:pPr indent="-228600">
              <a:buFont typeface="Arial" panose="020B0604020202020204" pitchFamily="34" charset="0"/>
              <a:buChar char="•"/>
            </a:pPr>
            <a:r>
              <a:rPr lang="en-US" sz="2000" b="1" dirty="0">
                <a:latin typeface="Roboto" panose="02000000000000000000" pitchFamily="2" charset="0"/>
                <a:ea typeface="Roboto" panose="02000000000000000000" pitchFamily="2" charset="0"/>
              </a:rPr>
              <a:t>Low/Medium Level Concentrate</a:t>
            </a:r>
          </a:p>
          <a:p>
            <a:pPr indent="-228600">
              <a:buFont typeface="Arial" panose="020B0604020202020204" pitchFamily="34" charset="0"/>
              <a:buChar char="•"/>
            </a:pPr>
            <a:endParaRPr lang="en-US" sz="1400" b="1" dirty="0">
              <a:latin typeface="Roboto" panose="02000000000000000000" pitchFamily="2" charset="0"/>
              <a:ea typeface="Roboto" panose="02000000000000000000" pitchFamily="2" charset="0"/>
            </a:endParaRPr>
          </a:p>
        </p:txBody>
      </p:sp>
      <p:pic>
        <p:nvPicPr>
          <p:cNvPr id="17" name="2.1 Range">
            <a:hlinkClick r:id="" action="ppaction://media"/>
            <a:extLst>
              <a:ext uri="{FF2B5EF4-FFF2-40B4-BE49-F238E27FC236}">
                <a16:creationId xmlns:a16="http://schemas.microsoft.com/office/drawing/2014/main" id="{96312A53-6024-97BF-F787-52741246C242}"/>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0270670" y="1217349"/>
            <a:ext cx="496269" cy="496269"/>
          </a:xfrm>
          <a:prstGeom prst="rect">
            <a:avLst/>
          </a:prstGeom>
        </p:spPr>
      </p:pic>
      <p:sp>
        <p:nvSpPr>
          <p:cNvPr id="15" name="TextBox 14">
            <a:extLst>
              <a:ext uri="{FF2B5EF4-FFF2-40B4-BE49-F238E27FC236}">
                <a16:creationId xmlns:a16="http://schemas.microsoft.com/office/drawing/2014/main" id="{E5C8A4A4-90C5-41A3-8DC3-813775ACC26B}"/>
              </a:ext>
            </a:extLst>
          </p:cNvPr>
          <p:cNvSpPr txBox="1"/>
          <p:nvPr/>
        </p:nvSpPr>
        <p:spPr>
          <a:xfrm>
            <a:off x="9365097" y="1283534"/>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2938620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1610"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7"/>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80F3B4B6-F338-4F31-9B8F-E2DEC94D58F9}"/>
              </a:ext>
            </a:extLst>
          </p:cNvPr>
          <p:cNvSpPr>
            <a:spLocks noGrp="1"/>
          </p:cNvSpPr>
          <p:nvPr>
            <p:ph type="title"/>
          </p:nvPr>
        </p:nvSpPr>
        <p:spPr>
          <a:xfrm>
            <a:off x="7503035" y="2017745"/>
            <a:ext cx="3822189" cy="818792"/>
          </a:xfrm>
        </p:spPr>
        <p:txBody>
          <a:bodyPr vert="horz" lIns="91440" tIns="45720" rIns="91440" bIns="45720" rtlCol="0" anchor="ctr">
            <a:normAutofit/>
          </a:bodyPr>
          <a:lstStyle/>
          <a:p>
            <a:r>
              <a:rPr lang="en-US" sz="2400" b="1" dirty="0">
                <a:solidFill>
                  <a:srgbClr val="6B7C34"/>
                </a:solidFill>
                <a:latin typeface="Roboto" panose="02000000000000000000" pitchFamily="2" charset="0"/>
                <a:ea typeface="Roboto" panose="02000000000000000000" pitchFamily="2" charset="0"/>
              </a:rPr>
              <a:t>1:6</a:t>
            </a:r>
          </a:p>
        </p:txBody>
      </p:sp>
      <p:pic>
        <p:nvPicPr>
          <p:cNvPr id="13" name="Content Placeholder 12" descr="A picture containing bottle, indoor, wine&#10;&#10;Description automatically generated">
            <a:extLst>
              <a:ext uri="{FF2B5EF4-FFF2-40B4-BE49-F238E27FC236}">
                <a16:creationId xmlns:a16="http://schemas.microsoft.com/office/drawing/2014/main" id="{5FFB6C8A-109D-411B-BD3A-EEBF4835DCBC}"/>
              </a:ext>
            </a:extLst>
          </p:cNvPr>
          <p:cNvPicPr>
            <a:picLocks noGrp="1" noChangeAspect="1"/>
          </p:cNvPicPr>
          <p:nvPr>
            <p:ph idx="1"/>
          </p:nvPr>
        </p:nvPicPr>
        <p:blipFill rotWithShape="1">
          <a:blip r:embed="rId4" cstate="screen">
            <a:extLst>
              <a:ext uri="{28A0092B-C50C-407E-A947-70E740481C1C}">
                <a14:useLocalDpi xmlns:a14="http://schemas.microsoft.com/office/drawing/2010/main" val="0"/>
              </a:ext>
            </a:extLst>
          </a:blip>
          <a:srcRect t="10073" b="14292"/>
          <a:stretch/>
        </p:blipFill>
        <p:spPr>
          <a:xfrm>
            <a:off x="1" y="10"/>
            <a:ext cx="6936390" cy="6857990"/>
          </a:xfrm>
          <a:prstGeom prst="rect">
            <a:avLst/>
          </a:prstGeom>
          <a:scene3d>
            <a:camera prst="orthographicFront"/>
            <a:lightRig rig="contrasting" dir="t">
              <a:rot lat="0" lon="0" rev="3000000"/>
            </a:lightRig>
          </a:scene3d>
          <a:sp3d contourW="7620">
            <a:bevelT w="95250" h="31750"/>
            <a:contourClr>
              <a:srgbClr val="333333"/>
            </a:contourClr>
          </a:sp3d>
        </p:spPr>
      </p:pic>
      <p:sp>
        <p:nvSpPr>
          <p:cNvPr id="10" name="Text Placeholder 9">
            <a:extLst>
              <a:ext uri="{FF2B5EF4-FFF2-40B4-BE49-F238E27FC236}">
                <a16:creationId xmlns:a16="http://schemas.microsoft.com/office/drawing/2014/main" id="{BACAC1C1-2C74-4C81-831D-3AA63A8111BB}"/>
              </a:ext>
            </a:extLst>
          </p:cNvPr>
          <p:cNvSpPr>
            <a:spLocks noGrp="1"/>
          </p:cNvSpPr>
          <p:nvPr>
            <p:ph type="body" sz="half" idx="2"/>
          </p:nvPr>
        </p:nvSpPr>
        <p:spPr>
          <a:xfrm>
            <a:off x="7512366" y="2809758"/>
            <a:ext cx="4253536" cy="1211706"/>
          </a:xfrm>
        </p:spPr>
        <p:txBody>
          <a:bodyPr vert="horz" lIns="91440" tIns="45720" rIns="91440" bIns="45720" rtlCol="0">
            <a:normAutofit/>
          </a:bodyPr>
          <a:lstStyle/>
          <a:p>
            <a:pPr marL="400050" indent="-342900">
              <a:buFont typeface="Arial" panose="020B0604020202020204" pitchFamily="34" charset="0"/>
              <a:buChar char="•"/>
            </a:pPr>
            <a:r>
              <a:rPr lang="en-US" sz="2000" b="1" dirty="0">
                <a:latin typeface="Roboto" panose="02000000000000000000" pitchFamily="2" charset="0"/>
                <a:ea typeface="Roboto" panose="02000000000000000000" pitchFamily="2" charset="0"/>
              </a:rPr>
              <a:t>THC Dominant</a:t>
            </a:r>
          </a:p>
          <a:p>
            <a:pPr marL="400050" indent="-342900">
              <a:buFont typeface="Arial" panose="020B0604020202020204" pitchFamily="34" charset="0"/>
              <a:buChar char="•"/>
            </a:pPr>
            <a:r>
              <a:rPr lang="en-US" sz="2000" b="1" dirty="0">
                <a:latin typeface="Roboto" panose="02000000000000000000" pitchFamily="2" charset="0"/>
                <a:ea typeface="Roboto" panose="02000000000000000000" pitchFamily="2" charset="0"/>
              </a:rPr>
              <a:t>Low/Medium Level concentrate</a:t>
            </a:r>
          </a:p>
          <a:p>
            <a:endParaRPr lang="en-US" sz="1800" b="1" dirty="0">
              <a:latin typeface="Roboto" panose="02000000000000000000" pitchFamily="2" charset="0"/>
              <a:ea typeface="Roboto" panose="02000000000000000000" pitchFamily="2" charset="0"/>
            </a:endParaRPr>
          </a:p>
        </p:txBody>
      </p:sp>
      <p:pic>
        <p:nvPicPr>
          <p:cNvPr id="4" name="Picture 3">
            <a:extLst>
              <a:ext uri="{FF2B5EF4-FFF2-40B4-BE49-F238E27FC236}">
                <a16:creationId xmlns:a16="http://schemas.microsoft.com/office/drawing/2014/main" id="{A1F0BD5E-5217-531E-EA56-AF4A5C3F489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422027" y="215500"/>
            <a:ext cx="2343875" cy="523170"/>
          </a:xfrm>
          <a:prstGeom prst="rect">
            <a:avLst/>
          </a:prstGeom>
          <a:noFill/>
          <a:ln>
            <a:noFill/>
          </a:ln>
        </p:spPr>
      </p:pic>
      <p:pic>
        <p:nvPicPr>
          <p:cNvPr id="5" name="1.6 Range">
            <a:hlinkClick r:id="" action="ppaction://media"/>
            <a:extLst>
              <a:ext uri="{FF2B5EF4-FFF2-40B4-BE49-F238E27FC236}">
                <a16:creationId xmlns:a16="http://schemas.microsoft.com/office/drawing/2014/main" id="{40E039BC-A154-A294-B185-ACEBC308597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242732" y="1073407"/>
            <a:ext cx="523170" cy="523170"/>
          </a:xfrm>
          <a:prstGeom prst="rect">
            <a:avLst/>
          </a:prstGeom>
        </p:spPr>
      </p:pic>
      <p:sp>
        <p:nvSpPr>
          <p:cNvPr id="9" name="TextBox 8">
            <a:extLst>
              <a:ext uri="{FF2B5EF4-FFF2-40B4-BE49-F238E27FC236}">
                <a16:creationId xmlns:a16="http://schemas.microsoft.com/office/drawing/2014/main" id="{D01D4921-E89C-4CCD-8B9A-F4F925BDF55B}"/>
              </a:ext>
            </a:extLst>
          </p:cNvPr>
          <p:cNvSpPr txBox="1"/>
          <p:nvPr/>
        </p:nvSpPr>
        <p:spPr>
          <a:xfrm>
            <a:off x="10427739" y="1159838"/>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64194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2319"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F8A7B78-923E-3152-3CD7-F49F9130A37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4680" y="336797"/>
            <a:ext cx="2343875" cy="523170"/>
          </a:xfrm>
          <a:prstGeom prst="rect">
            <a:avLst/>
          </a:prstGeom>
          <a:noFill/>
          <a:ln>
            <a:noFill/>
          </a:ln>
        </p:spPr>
      </p:pic>
      <p:sp>
        <p:nvSpPr>
          <p:cNvPr id="3" name="TextBox 2">
            <a:extLst>
              <a:ext uri="{FF2B5EF4-FFF2-40B4-BE49-F238E27FC236}">
                <a16:creationId xmlns:a16="http://schemas.microsoft.com/office/drawing/2014/main" id="{21A7D735-1A5A-335A-E2EB-F66B524F8392}"/>
              </a:ext>
            </a:extLst>
          </p:cNvPr>
          <p:cNvSpPr txBox="1"/>
          <p:nvPr/>
        </p:nvSpPr>
        <p:spPr>
          <a:xfrm>
            <a:off x="625150" y="1389002"/>
            <a:ext cx="10954140" cy="584775"/>
          </a:xfrm>
          <a:prstGeom prst="rect">
            <a:avLst/>
          </a:prstGeom>
          <a:noFill/>
        </p:spPr>
        <p:txBody>
          <a:bodyPr wrap="square">
            <a:spAutoFit/>
          </a:bodyPr>
          <a:lstStyle/>
          <a:p>
            <a:r>
              <a:rPr lang="en-US" sz="3200" b="1" dirty="0">
                <a:solidFill>
                  <a:srgbClr val="6B7C34"/>
                </a:solidFill>
                <a:latin typeface="Roboto" panose="02000000000000000000" pitchFamily="2" charset="0"/>
                <a:ea typeface="Roboto" panose="02000000000000000000" pitchFamily="2" charset="0"/>
              </a:rPr>
              <a:t>Whole Plant Formulas. NOT Medical Cannabis Products</a:t>
            </a:r>
          </a:p>
        </p:txBody>
      </p:sp>
      <p:grpSp>
        <p:nvGrpSpPr>
          <p:cNvPr id="15" name="Group 14">
            <a:extLst>
              <a:ext uri="{FF2B5EF4-FFF2-40B4-BE49-F238E27FC236}">
                <a16:creationId xmlns:a16="http://schemas.microsoft.com/office/drawing/2014/main" id="{26658865-EFC9-8A26-F299-D1E248C89DC3}"/>
              </a:ext>
            </a:extLst>
          </p:cNvPr>
          <p:cNvGrpSpPr/>
          <p:nvPr/>
        </p:nvGrpSpPr>
        <p:grpSpPr>
          <a:xfrm>
            <a:off x="625395" y="2672209"/>
            <a:ext cx="4217192" cy="2652650"/>
            <a:chOff x="616065" y="1943181"/>
            <a:chExt cx="6026120" cy="3790481"/>
          </a:xfrm>
        </p:grpSpPr>
        <p:pic>
          <p:nvPicPr>
            <p:cNvPr id="6" name="Picture 5" descr="A picture containing bottle, indoor, food&#10;&#10;Description automatically generated">
              <a:extLst>
                <a:ext uri="{FF2B5EF4-FFF2-40B4-BE49-F238E27FC236}">
                  <a16:creationId xmlns:a16="http://schemas.microsoft.com/office/drawing/2014/main" id="{41579D8F-572C-CECD-0616-E89F893A67DE}"/>
                </a:ext>
              </a:extLst>
            </p:cNvPr>
            <p:cNvPicPr>
              <a:picLocks noChangeAspect="1"/>
            </p:cNvPicPr>
            <p:nvPr/>
          </p:nvPicPr>
          <p:blipFill rotWithShape="1">
            <a:blip r:embed="rId5" cstate="screen">
              <a:extLst>
                <a:ext uri="{28A0092B-C50C-407E-A947-70E740481C1C}">
                  <a14:useLocalDpi xmlns:a14="http://schemas.microsoft.com/office/drawing/2010/main" val="0"/>
                </a:ext>
              </a:extLst>
            </a:blip>
            <a:srcRect t="212" b="212"/>
            <a:stretch/>
          </p:blipFill>
          <p:spPr>
            <a:xfrm>
              <a:off x="2752127" y="3996302"/>
              <a:ext cx="1737360" cy="1737360"/>
            </a:xfrm>
            <a:prstGeom prst="flowChartConnector">
              <a:avLst/>
            </a:prstGeom>
            <a:ln w="38100">
              <a:solidFill>
                <a:srgbClr val="4472C4"/>
              </a:solidFill>
            </a:ln>
          </p:spPr>
        </p:pic>
        <p:pic>
          <p:nvPicPr>
            <p:cNvPr id="8" name="Picture 7" descr="A picture containing bottle, indoor, food, white&#10;&#10;Description automatically generated">
              <a:extLst>
                <a:ext uri="{FF2B5EF4-FFF2-40B4-BE49-F238E27FC236}">
                  <a16:creationId xmlns:a16="http://schemas.microsoft.com/office/drawing/2014/main" id="{6777EFBF-6E93-4304-6947-B922A7AE0792}"/>
                </a:ext>
              </a:extLst>
            </p:cNvPr>
            <p:cNvPicPr>
              <a:picLocks noChangeAspect="1"/>
            </p:cNvPicPr>
            <p:nvPr/>
          </p:nvPicPr>
          <p:blipFill rotWithShape="1">
            <a:blip r:embed="rId6" cstate="screen">
              <a:extLst>
                <a:ext uri="{28A0092B-C50C-407E-A947-70E740481C1C}">
                  <a14:useLocalDpi xmlns:a14="http://schemas.microsoft.com/office/drawing/2010/main" val="0"/>
                </a:ext>
              </a:extLst>
            </a:blip>
            <a:srcRect t="28" b="28"/>
            <a:stretch/>
          </p:blipFill>
          <p:spPr>
            <a:xfrm>
              <a:off x="4906430" y="1943181"/>
              <a:ext cx="1735755" cy="1735755"/>
            </a:xfrm>
            <a:prstGeom prst="flowChartConnector">
              <a:avLst/>
            </a:prstGeom>
            <a:ln w="38100">
              <a:solidFill>
                <a:srgbClr val="4472C4"/>
              </a:solidFill>
            </a:ln>
          </p:spPr>
        </p:pic>
        <p:pic>
          <p:nvPicPr>
            <p:cNvPr id="11" name="Picture 10" descr="A picture containing bottle, indoor, food&#10;&#10;Description automatically generated">
              <a:extLst>
                <a:ext uri="{FF2B5EF4-FFF2-40B4-BE49-F238E27FC236}">
                  <a16:creationId xmlns:a16="http://schemas.microsoft.com/office/drawing/2014/main" id="{D1F52A8D-FEE4-DF9A-621B-A1613E894BEF}"/>
                </a:ext>
              </a:extLst>
            </p:cNvPr>
            <p:cNvPicPr>
              <a:picLocks noChangeAspect="1"/>
            </p:cNvPicPr>
            <p:nvPr/>
          </p:nvPicPr>
          <p:blipFill rotWithShape="1">
            <a:blip r:embed="rId7" cstate="screen">
              <a:extLst>
                <a:ext uri="{28A0092B-C50C-407E-A947-70E740481C1C}">
                  <a14:useLocalDpi xmlns:a14="http://schemas.microsoft.com/office/drawing/2010/main" val="0"/>
                </a:ext>
              </a:extLst>
            </a:blip>
            <a:srcRect t="30" b="30"/>
            <a:stretch/>
          </p:blipFill>
          <p:spPr>
            <a:xfrm>
              <a:off x="4906476" y="3996302"/>
              <a:ext cx="1735709" cy="1735709"/>
            </a:xfrm>
            <a:prstGeom prst="flowChartConnector">
              <a:avLst/>
            </a:prstGeom>
            <a:ln w="38100">
              <a:solidFill>
                <a:srgbClr val="4472C4"/>
              </a:solidFill>
            </a:ln>
          </p:spPr>
        </p:pic>
        <p:pic>
          <p:nvPicPr>
            <p:cNvPr id="12" name="Picture 11" descr="A picture containing cream&#10;&#10;Description automatically generated">
              <a:extLst>
                <a:ext uri="{FF2B5EF4-FFF2-40B4-BE49-F238E27FC236}">
                  <a16:creationId xmlns:a16="http://schemas.microsoft.com/office/drawing/2014/main" id="{FE762DDF-92E6-934A-01E3-4F74610D1AEC}"/>
                </a:ext>
              </a:extLst>
            </p:cNvPr>
            <p:cNvPicPr>
              <a:picLocks noChangeAspect="1"/>
            </p:cNvPicPr>
            <p:nvPr/>
          </p:nvPicPr>
          <p:blipFill rotWithShape="1">
            <a:blip r:embed="rId8" cstate="screen">
              <a:extLst>
                <a:ext uri="{28A0092B-C50C-407E-A947-70E740481C1C}">
                  <a14:useLocalDpi xmlns:a14="http://schemas.microsoft.com/office/drawing/2010/main" val="0"/>
                </a:ext>
              </a:extLst>
            </a:blip>
            <a:srcRect l="29402" t="14550" r="25137" b="25942"/>
            <a:stretch/>
          </p:blipFill>
          <p:spPr>
            <a:xfrm>
              <a:off x="616065" y="1943181"/>
              <a:ext cx="1737360" cy="1737360"/>
            </a:xfrm>
            <a:prstGeom prst="flowChartConnector">
              <a:avLst/>
            </a:prstGeom>
            <a:ln w="38100">
              <a:solidFill>
                <a:srgbClr val="4472C4"/>
              </a:solidFill>
            </a:ln>
          </p:spPr>
        </p:pic>
        <p:pic>
          <p:nvPicPr>
            <p:cNvPr id="13" name="Picture 12" descr="A picture containing bottle, food, dessert, cream&#10;&#10;Description automatically generated">
              <a:extLst>
                <a:ext uri="{FF2B5EF4-FFF2-40B4-BE49-F238E27FC236}">
                  <a16:creationId xmlns:a16="http://schemas.microsoft.com/office/drawing/2014/main" id="{20BDDFAD-CFDB-23D2-38DD-A41ABA4B25B7}"/>
                </a:ext>
              </a:extLst>
            </p:cNvPr>
            <p:cNvPicPr>
              <a:picLocks noChangeAspect="1"/>
            </p:cNvPicPr>
            <p:nvPr/>
          </p:nvPicPr>
          <p:blipFill rotWithShape="1">
            <a:blip r:embed="rId9" cstate="screen">
              <a:extLst>
                <a:ext uri="{28A0092B-C50C-407E-A947-70E740481C1C}">
                  <a14:useLocalDpi xmlns:a14="http://schemas.microsoft.com/office/drawing/2010/main" val="0"/>
                </a:ext>
              </a:extLst>
            </a:blip>
            <a:srcRect l="28884" t="18486" r="30790" b="27747"/>
            <a:stretch/>
          </p:blipFill>
          <p:spPr>
            <a:xfrm>
              <a:off x="616065" y="3996302"/>
              <a:ext cx="1719072" cy="1719072"/>
            </a:xfrm>
            <a:prstGeom prst="flowChartConnector">
              <a:avLst/>
            </a:prstGeom>
            <a:ln w="38100">
              <a:solidFill>
                <a:srgbClr val="4472C4"/>
              </a:solidFill>
            </a:ln>
          </p:spPr>
        </p:pic>
        <p:pic>
          <p:nvPicPr>
            <p:cNvPr id="14" name="Picture 13" descr="A bottle of wine&#10;&#10;Description automatically generated with medium confidence">
              <a:extLst>
                <a:ext uri="{FF2B5EF4-FFF2-40B4-BE49-F238E27FC236}">
                  <a16:creationId xmlns:a16="http://schemas.microsoft.com/office/drawing/2014/main" id="{0ACA24B9-046A-0121-6BF1-8D9E07A27E6F}"/>
                </a:ext>
              </a:extLst>
            </p:cNvPr>
            <p:cNvPicPr>
              <a:picLocks noChangeAspect="1"/>
            </p:cNvPicPr>
            <p:nvPr/>
          </p:nvPicPr>
          <p:blipFill>
            <a:blip r:embed="rId10" cstate="screen">
              <a:extLst>
                <a:ext uri="{28A0092B-C50C-407E-A947-70E740481C1C}">
                  <a14:useLocalDpi xmlns:a14="http://schemas.microsoft.com/office/drawing/2010/main" val="0"/>
                </a:ext>
              </a:extLst>
            </a:blip>
            <a:stretch>
              <a:fillRect/>
            </a:stretch>
          </p:blipFill>
          <p:spPr>
            <a:xfrm>
              <a:off x="2769680" y="1943181"/>
              <a:ext cx="1720496" cy="1720496"/>
            </a:xfrm>
            <a:prstGeom prst="flowChartConnector">
              <a:avLst/>
            </a:prstGeom>
            <a:ln w="38100">
              <a:solidFill>
                <a:srgbClr val="4472C4"/>
              </a:solidFill>
            </a:ln>
          </p:spPr>
        </p:pic>
      </p:grpSp>
      <p:pic>
        <p:nvPicPr>
          <p:cNvPr id="16" name="Picture 15" descr="A book on a table&#10;&#10;Description automatically generated with low confidence">
            <a:extLst>
              <a:ext uri="{FF2B5EF4-FFF2-40B4-BE49-F238E27FC236}">
                <a16:creationId xmlns:a16="http://schemas.microsoft.com/office/drawing/2014/main" id="{1DEFA6BC-FD23-7953-0025-F1374B013623}"/>
              </a:ext>
            </a:extLst>
          </p:cNvPr>
          <p:cNvPicPr>
            <a:picLocks noChangeAspect="1"/>
          </p:cNvPicPr>
          <p:nvPr/>
        </p:nvPicPr>
        <p:blipFill rotWithShape="1">
          <a:blip r:embed="rId11" cstate="screen">
            <a:extLst>
              <a:ext uri="{28A0092B-C50C-407E-A947-70E740481C1C}">
                <a14:useLocalDpi xmlns:a14="http://schemas.microsoft.com/office/drawing/2010/main" val="0"/>
              </a:ext>
            </a:extLst>
          </a:blip>
          <a:srcRect l="12110" r="12285"/>
          <a:stretch/>
        </p:blipFill>
        <p:spPr>
          <a:xfrm>
            <a:off x="5037213" y="2672654"/>
            <a:ext cx="2214532" cy="2651760"/>
          </a:xfrm>
          <a:prstGeom prst="roundRect">
            <a:avLst>
              <a:gd name="adj" fmla="val 22949"/>
            </a:avLst>
          </a:prstGeom>
          <a:ln w="28575">
            <a:solidFill>
              <a:srgbClr val="6883C0"/>
            </a:solidFill>
          </a:ln>
        </p:spPr>
      </p:pic>
      <p:pic>
        <p:nvPicPr>
          <p:cNvPr id="17" name="Picture 2" descr="Marijuana Edibles Dangers: Alarming Effect Of Cannabis-Infused Food Exposed">
            <a:extLst>
              <a:ext uri="{FF2B5EF4-FFF2-40B4-BE49-F238E27FC236}">
                <a16:creationId xmlns:a16="http://schemas.microsoft.com/office/drawing/2014/main" id="{AC85A923-E489-600E-279C-A758C323A2AA}"/>
              </a:ext>
            </a:extLst>
          </p:cNvPr>
          <p:cNvPicPr>
            <a:picLocks noChangeAspect="1" noChangeArrowheads="1"/>
          </p:cNvPicPr>
          <p:nvPr/>
        </p:nvPicPr>
        <p:blipFill>
          <a:blip r:embed="rId12" cstate="screen">
            <a:extLst>
              <a:ext uri="{28A0092B-C50C-407E-A947-70E740481C1C}">
                <a14:useLocalDpi xmlns:a14="http://schemas.microsoft.com/office/drawing/2010/main" val="0"/>
              </a:ext>
            </a:extLst>
          </a:blip>
          <a:srcRect/>
          <a:stretch>
            <a:fillRect/>
          </a:stretch>
        </p:blipFill>
        <p:spPr bwMode="auto">
          <a:xfrm>
            <a:off x="8422263" y="2772034"/>
            <a:ext cx="3119705" cy="2481107"/>
          </a:xfrm>
          <a:prstGeom prst="roundRect">
            <a:avLst/>
          </a:prstGeom>
          <a:solidFill>
            <a:srgbClr val="6883C0"/>
          </a:solidFill>
          <a:ln w="28575">
            <a:solidFill>
              <a:srgbClr val="5C79BB"/>
            </a:solidFill>
          </a:ln>
        </p:spPr>
      </p:pic>
      <p:sp>
        <p:nvSpPr>
          <p:cNvPr id="18" name="Multiplication Sign 17">
            <a:extLst>
              <a:ext uri="{FF2B5EF4-FFF2-40B4-BE49-F238E27FC236}">
                <a16:creationId xmlns:a16="http://schemas.microsoft.com/office/drawing/2014/main" id="{4DC1F11E-B257-EB89-6975-54DCE0F9C7D1}"/>
              </a:ext>
            </a:extLst>
          </p:cNvPr>
          <p:cNvSpPr/>
          <p:nvPr/>
        </p:nvSpPr>
        <p:spPr>
          <a:xfrm>
            <a:off x="8605042" y="2995968"/>
            <a:ext cx="2758258" cy="2107883"/>
          </a:xfrm>
          <a:prstGeom prst="mathMultiply">
            <a:avLst/>
          </a:prstGeom>
          <a:solidFill>
            <a:srgbClr val="68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 name="TextBox 19">
            <a:extLst>
              <a:ext uri="{FF2B5EF4-FFF2-40B4-BE49-F238E27FC236}">
                <a16:creationId xmlns:a16="http://schemas.microsoft.com/office/drawing/2014/main" id="{2C6B7F67-B559-9BC8-0F72-35E15B60B673}"/>
              </a:ext>
            </a:extLst>
          </p:cNvPr>
          <p:cNvSpPr txBox="1"/>
          <p:nvPr/>
        </p:nvSpPr>
        <p:spPr>
          <a:xfrm>
            <a:off x="548950" y="5830283"/>
            <a:ext cx="10079395" cy="646331"/>
          </a:xfrm>
          <a:prstGeom prst="rect">
            <a:avLst/>
          </a:prstGeom>
          <a:noFill/>
        </p:spPr>
        <p:txBody>
          <a:bodyPr wrap="square">
            <a:spAutoFit/>
          </a:bodyPr>
          <a:lstStyle/>
          <a:p>
            <a:pPr marL="0" indent="0" algn="ctr">
              <a:buFont typeface="Arial" panose="020B0604020202020204" pitchFamily="34" charset="0"/>
              <a:buNone/>
            </a:pPr>
            <a:r>
              <a:rPr lang="en-US" dirty="0">
                <a:latin typeface="Roboto" panose="02000000000000000000" pitchFamily="2" charset="0"/>
                <a:ea typeface="Roboto" panose="02000000000000000000" pitchFamily="2" charset="0"/>
              </a:rPr>
              <a:t>Please refer to updated Product list for current available formulas as this document is for training and reference purposes only.</a:t>
            </a:r>
            <a:endParaRPr lang="en-AU" dirty="0">
              <a:latin typeface="Roboto" panose="02000000000000000000" pitchFamily="2" charset="0"/>
              <a:ea typeface="Roboto" panose="02000000000000000000" pitchFamily="2" charset="0"/>
            </a:endParaRPr>
          </a:p>
        </p:txBody>
      </p:sp>
      <p:sp>
        <p:nvSpPr>
          <p:cNvPr id="25" name="Isosceles Triangle 24">
            <a:extLst>
              <a:ext uri="{FF2B5EF4-FFF2-40B4-BE49-F238E27FC236}">
                <a16:creationId xmlns:a16="http://schemas.microsoft.com/office/drawing/2014/main" id="{78F08068-E9E6-8876-81B0-AB6451C20F2F}"/>
              </a:ext>
            </a:extLst>
          </p:cNvPr>
          <p:cNvSpPr/>
          <p:nvPr/>
        </p:nvSpPr>
        <p:spPr>
          <a:xfrm>
            <a:off x="10377713" y="4693298"/>
            <a:ext cx="1814287" cy="2164702"/>
          </a:xfrm>
          <a:prstGeom prst="triangle">
            <a:avLst>
              <a:gd name="adj" fmla="val 10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6" name="Isosceles Triangle 25">
            <a:extLst>
              <a:ext uri="{FF2B5EF4-FFF2-40B4-BE49-F238E27FC236}">
                <a16:creationId xmlns:a16="http://schemas.microsoft.com/office/drawing/2014/main" id="{BC2AB04C-C3C3-8EAA-EF6B-C945395AB5B8}"/>
              </a:ext>
            </a:extLst>
          </p:cNvPr>
          <p:cNvSpPr/>
          <p:nvPr/>
        </p:nvSpPr>
        <p:spPr>
          <a:xfrm>
            <a:off x="10958321" y="5432940"/>
            <a:ext cx="1233679" cy="1425060"/>
          </a:xfrm>
          <a:prstGeom prst="triangle">
            <a:avLst>
              <a:gd name="adj" fmla="val 10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29" name="NF - Introduction">
            <a:hlinkClick r:id="" action="ppaction://media"/>
            <a:extLst>
              <a:ext uri="{FF2B5EF4-FFF2-40B4-BE49-F238E27FC236}">
                <a16:creationId xmlns:a16="http://schemas.microsoft.com/office/drawing/2014/main" id="{F39AC02F-C187-4072-1279-29DFD5F3C5E0}"/>
              </a:ext>
            </a:extLst>
          </p:cNvPr>
          <p:cNvPicPr>
            <a:picLocks noChangeAspect="1"/>
          </p:cNvPicPr>
          <p:nvPr>
            <a:audioFile r:link="rId2"/>
            <p:extLst>
              <p:ext uri="{DAA4B4D4-6D71-4841-9C94-3DE7FCFB9230}">
                <p14:media xmlns:p14="http://schemas.microsoft.com/office/powerpoint/2010/main" r:embed="rId1"/>
              </p:ext>
            </p:extLst>
          </p:nvPr>
        </p:nvPicPr>
        <p:blipFill>
          <a:blip r:embed="rId13"/>
          <a:stretch>
            <a:fillRect/>
          </a:stretch>
        </p:blipFill>
        <p:spPr>
          <a:xfrm>
            <a:off x="10816397" y="503864"/>
            <a:ext cx="445652" cy="445652"/>
          </a:xfrm>
          <a:prstGeom prst="rect">
            <a:avLst/>
          </a:prstGeom>
        </p:spPr>
      </p:pic>
      <p:sp>
        <p:nvSpPr>
          <p:cNvPr id="2" name="TextBox 1">
            <a:extLst>
              <a:ext uri="{FF2B5EF4-FFF2-40B4-BE49-F238E27FC236}">
                <a16:creationId xmlns:a16="http://schemas.microsoft.com/office/drawing/2014/main" id="{2EDBB19F-A93A-4C9D-879B-67A253EA6E3B}"/>
              </a:ext>
            </a:extLst>
          </p:cNvPr>
          <p:cNvSpPr txBox="1"/>
          <p:nvPr/>
        </p:nvSpPr>
        <p:spPr>
          <a:xfrm>
            <a:off x="9982115" y="542024"/>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106920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95122" numSld="999" showWhenStopped="0">
                <p:cTn id="7" repeatCount="indefinite" fill="hold" display="0">
                  <p:stCondLst>
                    <p:cond delay="indefinite"/>
                  </p:stCondLst>
                  <p:endCondLst>
                    <p:cond evt="onStopAudio" delay="0">
                      <p:tgtEl>
                        <p:sldTgt/>
                      </p:tgtEl>
                    </p:cond>
                  </p:endCondLst>
                </p:cTn>
                <p:tgtEl>
                  <p:spTgt spid="29"/>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6" name="Rectangle 33">
            <a:extLst>
              <a:ext uri="{FF2B5EF4-FFF2-40B4-BE49-F238E27FC236}">
                <a16:creationId xmlns:a16="http://schemas.microsoft.com/office/drawing/2014/main" id="{4D4677D2-D5AC-4CF9-9EED-2B89D0A1C2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35">
            <a:extLst>
              <a:ext uri="{FF2B5EF4-FFF2-40B4-BE49-F238E27FC236}">
                <a16:creationId xmlns:a16="http://schemas.microsoft.com/office/drawing/2014/main" id="{AF695F69-7001-421E-98A8-E74156934A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bottle, indoor, food&#10;&#10;Description automatically generated">
            <a:extLst>
              <a:ext uri="{FF2B5EF4-FFF2-40B4-BE49-F238E27FC236}">
                <a16:creationId xmlns:a16="http://schemas.microsoft.com/office/drawing/2014/main" id="{8EBCA4CC-89A4-4D93-8515-0EDDFEBC2468}"/>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l="805" r="9859"/>
          <a:stretch/>
        </p:blipFill>
        <p:spPr>
          <a:xfrm>
            <a:off x="6096010" y="10"/>
            <a:ext cx="6095999" cy="6857990"/>
          </a:xfrm>
          <a:custGeom>
            <a:avLst/>
            <a:gdLst/>
            <a:ahLst/>
            <a:cxnLst/>
            <a:rect l="l" t="t" r="r" b="b"/>
            <a:pathLst>
              <a:path w="6095999" h="6858000">
                <a:moveTo>
                  <a:pt x="0" y="0"/>
                </a:moveTo>
                <a:lnTo>
                  <a:pt x="6095999" y="0"/>
                </a:lnTo>
                <a:lnTo>
                  <a:pt x="6095999" y="6858000"/>
                </a:lnTo>
                <a:lnTo>
                  <a:pt x="0" y="6858000"/>
                </a:lnTo>
                <a:lnTo>
                  <a:pt x="0" y="6857999"/>
                </a:lnTo>
                <a:lnTo>
                  <a:pt x="4220980" y="6857999"/>
                </a:lnTo>
                <a:lnTo>
                  <a:pt x="4213164" y="6851010"/>
                </a:lnTo>
                <a:cubicBezTo>
                  <a:pt x="4181666" y="6825777"/>
                  <a:pt x="4066661" y="6744343"/>
                  <a:pt x="4062999" y="6737842"/>
                </a:cubicBezTo>
                <a:cubicBezTo>
                  <a:pt x="4024279" y="6693220"/>
                  <a:pt x="4060463" y="6731339"/>
                  <a:pt x="3994350" y="6686435"/>
                </a:cubicBezTo>
                <a:cubicBezTo>
                  <a:pt x="3947033" y="6670674"/>
                  <a:pt x="3899856" y="6566625"/>
                  <a:pt x="3859426" y="6512643"/>
                </a:cubicBezTo>
                <a:cubicBezTo>
                  <a:pt x="3843619" y="6494605"/>
                  <a:pt x="3819111" y="6476220"/>
                  <a:pt x="3795266" y="6469055"/>
                </a:cubicBezTo>
                <a:cubicBezTo>
                  <a:pt x="3772240" y="6479507"/>
                  <a:pt x="3769424" y="6446115"/>
                  <a:pt x="3752228" y="6440526"/>
                </a:cubicBezTo>
                <a:cubicBezTo>
                  <a:pt x="3742060" y="6447641"/>
                  <a:pt x="3719048" y="6424775"/>
                  <a:pt x="3716355" y="6414007"/>
                </a:cubicBezTo>
                <a:cubicBezTo>
                  <a:pt x="3729286" y="6392352"/>
                  <a:pt x="3629924" y="6387100"/>
                  <a:pt x="3629916" y="6370687"/>
                </a:cubicBezTo>
                <a:cubicBezTo>
                  <a:pt x="3600280" y="6362353"/>
                  <a:pt x="3495200" y="6368444"/>
                  <a:pt x="3479034" y="6339494"/>
                </a:cubicBezTo>
                <a:cubicBezTo>
                  <a:pt x="3420435" y="6317314"/>
                  <a:pt x="3345614" y="6290932"/>
                  <a:pt x="3319627" y="6285893"/>
                </a:cubicBezTo>
                <a:cubicBezTo>
                  <a:pt x="3282294" y="6327705"/>
                  <a:pt x="3185936" y="6185255"/>
                  <a:pt x="3075494" y="6164273"/>
                </a:cubicBezTo>
                <a:cubicBezTo>
                  <a:pt x="3059427" y="6166243"/>
                  <a:pt x="3051440" y="6164859"/>
                  <a:pt x="3050019" y="6153683"/>
                </a:cubicBezTo>
                <a:cubicBezTo>
                  <a:pt x="3016030" y="6146243"/>
                  <a:pt x="2991340" y="6114870"/>
                  <a:pt x="2963636" y="6123708"/>
                </a:cubicBezTo>
                <a:cubicBezTo>
                  <a:pt x="2928425" y="6105855"/>
                  <a:pt x="2947049" y="6092097"/>
                  <a:pt x="2914912" y="6078439"/>
                </a:cubicBezTo>
                <a:lnTo>
                  <a:pt x="2770812" y="6041758"/>
                </a:lnTo>
                <a:cubicBezTo>
                  <a:pt x="2750466" y="6034724"/>
                  <a:pt x="2729222" y="6014032"/>
                  <a:pt x="2708585" y="6007728"/>
                </a:cubicBezTo>
                <a:lnTo>
                  <a:pt x="2687072" y="6003931"/>
                </a:lnTo>
                <a:lnTo>
                  <a:pt x="2674457" y="5991515"/>
                </a:lnTo>
                <a:cubicBezTo>
                  <a:pt x="2668773" y="5988707"/>
                  <a:pt x="2661696" y="5988167"/>
                  <a:pt x="2652298" y="5991525"/>
                </a:cubicBezTo>
                <a:cubicBezTo>
                  <a:pt x="2634345" y="5986939"/>
                  <a:pt x="2583809" y="5969299"/>
                  <a:pt x="2566743" y="5963996"/>
                </a:cubicBezTo>
                <a:lnTo>
                  <a:pt x="2549903" y="5959709"/>
                </a:lnTo>
                <a:lnTo>
                  <a:pt x="2542177" y="5951723"/>
                </a:lnTo>
                <a:cubicBezTo>
                  <a:pt x="2529898" y="5945994"/>
                  <a:pt x="2498812" y="5935402"/>
                  <a:pt x="2476225" y="5925338"/>
                </a:cubicBezTo>
                <a:cubicBezTo>
                  <a:pt x="2457810" y="5911056"/>
                  <a:pt x="2433846" y="5899348"/>
                  <a:pt x="2406656" y="5891344"/>
                </a:cubicBezTo>
                <a:cubicBezTo>
                  <a:pt x="2400991" y="5896275"/>
                  <a:pt x="2393612" y="5885783"/>
                  <a:pt x="2389160" y="5883030"/>
                </a:cubicBezTo>
                <a:cubicBezTo>
                  <a:pt x="2387458" y="5886701"/>
                  <a:pt x="2375233" y="5885881"/>
                  <a:pt x="2372540" y="5881920"/>
                </a:cubicBezTo>
                <a:cubicBezTo>
                  <a:pt x="2293168" y="5849488"/>
                  <a:pt x="2325743" y="5894734"/>
                  <a:pt x="2283811" y="5862541"/>
                </a:cubicBezTo>
                <a:cubicBezTo>
                  <a:pt x="2275730" y="5859531"/>
                  <a:pt x="2268484" y="5859925"/>
                  <a:pt x="2261759" y="5861764"/>
                </a:cubicBezTo>
                <a:lnTo>
                  <a:pt x="2219265" y="5849327"/>
                </a:lnTo>
                <a:cubicBezTo>
                  <a:pt x="2203078" y="5842651"/>
                  <a:pt x="2185672" y="5837119"/>
                  <a:pt x="2167456" y="5832891"/>
                </a:cubicBezTo>
                <a:cubicBezTo>
                  <a:pt x="2161387" y="5839963"/>
                  <a:pt x="2149583" y="5826532"/>
                  <a:pt x="2143288" y="5823218"/>
                </a:cubicBezTo>
                <a:cubicBezTo>
                  <a:pt x="2141966" y="5828274"/>
                  <a:pt x="2126227" y="5828196"/>
                  <a:pt x="2121889" y="5823116"/>
                </a:cubicBezTo>
                <a:cubicBezTo>
                  <a:pt x="2013448" y="5786297"/>
                  <a:pt x="2065303" y="5844161"/>
                  <a:pt x="2004548" y="5804552"/>
                </a:cubicBezTo>
                <a:cubicBezTo>
                  <a:pt x="1993575" y="5801194"/>
                  <a:pt x="1984449" y="5802325"/>
                  <a:pt x="1976317" y="5805346"/>
                </a:cubicBezTo>
                <a:lnTo>
                  <a:pt x="1960968" y="5813703"/>
                </a:lnTo>
                <a:lnTo>
                  <a:pt x="1951886" y="5808313"/>
                </a:lnTo>
                <a:cubicBezTo>
                  <a:pt x="1914205" y="5801767"/>
                  <a:pt x="1900427" y="5810657"/>
                  <a:pt x="1881129" y="5796205"/>
                </a:cubicBezTo>
                <a:cubicBezTo>
                  <a:pt x="1847467" y="5788576"/>
                  <a:pt x="1808824" y="5783942"/>
                  <a:pt x="1778393" y="5776687"/>
                </a:cubicBezTo>
                <a:cubicBezTo>
                  <a:pt x="1764338" y="5756704"/>
                  <a:pt x="1721542" y="5761928"/>
                  <a:pt x="1698544" y="5752677"/>
                </a:cubicBezTo>
                <a:cubicBezTo>
                  <a:pt x="1688689" y="5744367"/>
                  <a:pt x="1680710" y="5741898"/>
                  <a:pt x="1667763" y="5746936"/>
                </a:cubicBezTo>
                <a:cubicBezTo>
                  <a:pt x="1622782" y="5706970"/>
                  <a:pt x="1636232" y="5740258"/>
                  <a:pt x="1589890" y="5720079"/>
                </a:cubicBezTo>
                <a:cubicBezTo>
                  <a:pt x="1550522" y="5700408"/>
                  <a:pt x="1504390" y="5684235"/>
                  <a:pt x="1470745" y="5647268"/>
                </a:cubicBezTo>
                <a:cubicBezTo>
                  <a:pt x="1465307" y="5637473"/>
                  <a:pt x="1447590" y="5631171"/>
                  <a:pt x="1431171" y="5633192"/>
                </a:cubicBezTo>
                <a:cubicBezTo>
                  <a:pt x="1428344" y="5633540"/>
                  <a:pt x="1425665" y="5634127"/>
                  <a:pt x="1423215" y="5634934"/>
                </a:cubicBezTo>
                <a:cubicBezTo>
                  <a:pt x="1404063" y="5609561"/>
                  <a:pt x="1384477" y="5616951"/>
                  <a:pt x="1377158" y="5600720"/>
                </a:cubicBezTo>
                <a:cubicBezTo>
                  <a:pt x="1337416" y="5587406"/>
                  <a:pt x="1299119" y="5594952"/>
                  <a:pt x="1292001" y="5580595"/>
                </a:cubicBezTo>
                <a:cubicBezTo>
                  <a:pt x="1270404" y="5577445"/>
                  <a:pt x="1236263" y="5586393"/>
                  <a:pt x="1224877" y="5570207"/>
                </a:cubicBezTo>
                <a:cubicBezTo>
                  <a:pt x="1218892" y="5580643"/>
                  <a:pt x="1203320" y="5557444"/>
                  <a:pt x="1188481" y="5562311"/>
                </a:cubicBezTo>
                <a:cubicBezTo>
                  <a:pt x="1177571" y="5566931"/>
                  <a:pt x="1170302" y="5560971"/>
                  <a:pt x="1160620" y="5558862"/>
                </a:cubicBezTo>
                <a:cubicBezTo>
                  <a:pt x="1146504" y="5561577"/>
                  <a:pt x="1106544" y="5545833"/>
                  <a:pt x="1097113" y="5537725"/>
                </a:cubicBezTo>
                <a:cubicBezTo>
                  <a:pt x="1076260" y="5511528"/>
                  <a:pt x="1012618" y="5517876"/>
                  <a:pt x="994944" y="5497522"/>
                </a:cubicBezTo>
                <a:cubicBezTo>
                  <a:pt x="987638" y="5493756"/>
                  <a:pt x="980141" y="5491480"/>
                  <a:pt x="972567" y="5490138"/>
                </a:cubicBezTo>
                <a:lnTo>
                  <a:pt x="927036" y="5488921"/>
                </a:lnTo>
                <a:lnTo>
                  <a:pt x="905198" y="5488488"/>
                </a:lnTo>
                <a:cubicBezTo>
                  <a:pt x="920127" y="5466532"/>
                  <a:pt x="847550" y="5479119"/>
                  <a:pt x="871473" y="5463326"/>
                </a:cubicBezTo>
                <a:cubicBezTo>
                  <a:pt x="835241" y="5455796"/>
                  <a:pt x="824844" y="5441869"/>
                  <a:pt x="787335" y="5431076"/>
                </a:cubicBezTo>
                <a:lnTo>
                  <a:pt x="646418" y="5398569"/>
                </a:lnTo>
                <a:cubicBezTo>
                  <a:pt x="594533" y="5378172"/>
                  <a:pt x="569175" y="5376706"/>
                  <a:pt x="522316" y="5365133"/>
                </a:cubicBezTo>
                <a:cubicBezTo>
                  <a:pt x="485699" y="5316148"/>
                  <a:pt x="451396" y="5327743"/>
                  <a:pt x="425051" y="5295085"/>
                </a:cubicBezTo>
                <a:cubicBezTo>
                  <a:pt x="373115" y="5280721"/>
                  <a:pt x="376598" y="5265782"/>
                  <a:pt x="318461" y="5265657"/>
                </a:cubicBezTo>
                <a:lnTo>
                  <a:pt x="266536" y="5232252"/>
                </a:lnTo>
                <a:cubicBezTo>
                  <a:pt x="254867" y="5225616"/>
                  <a:pt x="251642" y="5227516"/>
                  <a:pt x="248444" y="5225838"/>
                </a:cubicBezTo>
                <a:lnTo>
                  <a:pt x="247345" y="5222181"/>
                </a:lnTo>
                <a:lnTo>
                  <a:pt x="237345" y="5217023"/>
                </a:lnTo>
                <a:lnTo>
                  <a:pt x="219603" y="5204977"/>
                </a:lnTo>
                <a:lnTo>
                  <a:pt x="214443" y="5204489"/>
                </a:lnTo>
                <a:lnTo>
                  <a:pt x="184816" y="5189073"/>
                </a:lnTo>
                <a:lnTo>
                  <a:pt x="183534" y="5189699"/>
                </a:lnTo>
                <a:cubicBezTo>
                  <a:pt x="179981" y="5190754"/>
                  <a:pt x="176085" y="5190869"/>
                  <a:pt x="171363" y="5189023"/>
                </a:cubicBezTo>
                <a:cubicBezTo>
                  <a:pt x="165797" y="5204157"/>
                  <a:pt x="163531" y="5192594"/>
                  <a:pt x="150096" y="5185813"/>
                </a:cubicBezTo>
                <a:lnTo>
                  <a:pt x="59253" y="5172817"/>
                </a:lnTo>
                <a:lnTo>
                  <a:pt x="52526" y="5170052"/>
                </a:lnTo>
                <a:lnTo>
                  <a:pt x="52188" y="5170183"/>
                </a:lnTo>
                <a:cubicBezTo>
                  <a:pt x="50293" y="5169980"/>
                  <a:pt x="47917" y="5169219"/>
                  <a:pt x="44687" y="5167637"/>
                </a:cubicBezTo>
                <a:lnTo>
                  <a:pt x="40261" y="5165012"/>
                </a:lnTo>
                <a:lnTo>
                  <a:pt x="27209" y="5159648"/>
                </a:lnTo>
                <a:lnTo>
                  <a:pt x="21368" y="5159036"/>
                </a:lnTo>
                <a:lnTo>
                  <a:pt x="0" y="5158850"/>
                </a:lnTo>
                <a:close/>
              </a:path>
            </a:pathLst>
          </a:custGeom>
        </p:spPr>
      </p:pic>
      <p:sp>
        <p:nvSpPr>
          <p:cNvPr id="2" name="Title 1">
            <a:extLst>
              <a:ext uri="{FF2B5EF4-FFF2-40B4-BE49-F238E27FC236}">
                <a16:creationId xmlns:a16="http://schemas.microsoft.com/office/drawing/2014/main" id="{6AA0D557-BFD8-4E2E-88D4-5CD4FCE49E6F}"/>
              </a:ext>
            </a:extLst>
          </p:cNvPr>
          <p:cNvSpPr>
            <a:spLocks noGrp="1"/>
          </p:cNvSpPr>
          <p:nvPr>
            <p:ph type="ctrTitle"/>
          </p:nvPr>
        </p:nvSpPr>
        <p:spPr>
          <a:xfrm>
            <a:off x="387547" y="5411603"/>
            <a:ext cx="6931319" cy="752217"/>
          </a:xfrm>
        </p:spPr>
        <p:txBody>
          <a:bodyPr vert="horz" lIns="91440" tIns="45720" rIns="91440" bIns="45720" rtlCol="0" anchor="b">
            <a:normAutofit fontScale="90000"/>
          </a:bodyPr>
          <a:lstStyle/>
          <a:p>
            <a:pPr algn="l"/>
            <a:r>
              <a:rPr lang="en-US" sz="3600" b="1" kern="1200" dirty="0">
                <a:solidFill>
                  <a:srgbClr val="6B7C34"/>
                </a:solidFill>
                <a:latin typeface="Roboto" panose="02000000000000000000" pitchFamily="2" charset="0"/>
                <a:ea typeface="Roboto" panose="02000000000000000000" pitchFamily="2" charset="0"/>
              </a:rPr>
              <a:t>9 Day Endocannabinoid Activation</a:t>
            </a:r>
          </a:p>
        </p:txBody>
      </p:sp>
      <p:pic>
        <p:nvPicPr>
          <p:cNvPr id="12" name="Picture 11">
            <a:extLst>
              <a:ext uri="{FF2B5EF4-FFF2-40B4-BE49-F238E27FC236}">
                <a16:creationId xmlns:a16="http://schemas.microsoft.com/office/drawing/2014/main" id="{CF366C7E-D56C-4536-AE6B-81DA28C72E3D}"/>
              </a:ext>
            </a:extLst>
          </p:cNvPr>
          <p:cNvPicPr>
            <a:picLocks noChangeAspect="1"/>
          </p:cNvPicPr>
          <p:nvPr/>
        </p:nvPicPr>
        <p:blipFill rotWithShape="1">
          <a:blip r:embed="rId5"/>
          <a:srcRect l="9416" r="890" b="-1"/>
          <a:stretch/>
        </p:blipFill>
        <p:spPr>
          <a:xfrm>
            <a:off x="-5388" y="10"/>
            <a:ext cx="6169518" cy="5158840"/>
          </a:xfrm>
          <a:custGeom>
            <a:avLst/>
            <a:gdLst/>
            <a:ahLst/>
            <a:cxnLst/>
            <a:rect l="l" t="t" r="r" b="b"/>
            <a:pathLst>
              <a:path w="6096000" h="5158850">
                <a:moveTo>
                  <a:pt x="0" y="0"/>
                </a:moveTo>
                <a:lnTo>
                  <a:pt x="6096000" y="0"/>
                </a:lnTo>
                <a:lnTo>
                  <a:pt x="6096000" y="5158850"/>
                </a:lnTo>
                <a:lnTo>
                  <a:pt x="5957305" y="5157644"/>
                </a:lnTo>
                <a:cubicBezTo>
                  <a:pt x="5920540" y="5151975"/>
                  <a:pt x="5887096" y="5153588"/>
                  <a:pt x="5857259" y="5143603"/>
                </a:cubicBezTo>
                <a:cubicBezTo>
                  <a:pt x="5843335" y="5146861"/>
                  <a:pt x="5830921" y="5147051"/>
                  <a:pt x="5821375" y="5137142"/>
                </a:cubicBezTo>
                <a:cubicBezTo>
                  <a:pt x="5786501" y="5134144"/>
                  <a:pt x="5775399" y="5144200"/>
                  <a:pt x="5755916" y="5131695"/>
                </a:cubicBezTo>
                <a:cubicBezTo>
                  <a:pt x="5732132" y="5146996"/>
                  <a:pt x="5732735" y="5139753"/>
                  <a:pt x="5725007" y="5132964"/>
                </a:cubicBezTo>
                <a:lnTo>
                  <a:pt x="5723810" y="5132374"/>
                </a:lnTo>
                <a:lnTo>
                  <a:pt x="5720531" y="5134578"/>
                </a:lnTo>
                <a:lnTo>
                  <a:pt x="5714795" y="5134902"/>
                </a:lnTo>
                <a:lnTo>
                  <a:pt x="5700142" y="5131655"/>
                </a:lnTo>
                <a:lnTo>
                  <a:pt x="5694799" y="5129754"/>
                </a:lnTo>
                <a:cubicBezTo>
                  <a:pt x="5691058" y="5128696"/>
                  <a:pt x="5688491" y="5128320"/>
                  <a:pt x="5686627" y="5128420"/>
                </a:cubicBezTo>
                <a:lnTo>
                  <a:pt x="5686371" y="5128603"/>
                </a:lnTo>
                <a:lnTo>
                  <a:pt x="5678819" y="5126929"/>
                </a:lnTo>
                <a:cubicBezTo>
                  <a:pt x="5666199" y="5123608"/>
                  <a:pt x="5654035" y="5119908"/>
                  <a:pt x="5642547" y="5116000"/>
                </a:cubicBezTo>
                <a:cubicBezTo>
                  <a:pt x="5629445" y="5126457"/>
                  <a:pt x="5588783" y="5104807"/>
                  <a:pt x="5587979" y="5128480"/>
                </a:cubicBezTo>
                <a:cubicBezTo>
                  <a:pt x="5572317" y="5123886"/>
                  <a:pt x="5564904" y="5112774"/>
                  <a:pt x="5566635" y="5128675"/>
                </a:cubicBezTo>
                <a:cubicBezTo>
                  <a:pt x="5561375" y="5127594"/>
                  <a:pt x="5557787" y="5128327"/>
                  <a:pt x="5554953" y="5129937"/>
                </a:cubicBezTo>
                <a:lnTo>
                  <a:pt x="5554039" y="5130763"/>
                </a:lnTo>
                <a:lnTo>
                  <a:pt x="5514254" y="5120517"/>
                </a:lnTo>
                <a:lnTo>
                  <a:pt x="5492156" y="5111382"/>
                </a:lnTo>
                <a:lnTo>
                  <a:pt x="5480446" y="5107855"/>
                </a:lnTo>
                <a:lnTo>
                  <a:pt x="5477744" y="5104402"/>
                </a:lnTo>
                <a:cubicBezTo>
                  <a:pt x="5474490" y="5102038"/>
                  <a:pt x="5469391" y="5100405"/>
                  <a:pt x="5460150" y="5100442"/>
                </a:cubicBezTo>
                <a:lnTo>
                  <a:pt x="5457901" y="5100914"/>
                </a:lnTo>
                <a:lnTo>
                  <a:pt x="5444243" y="5094201"/>
                </a:lnTo>
                <a:cubicBezTo>
                  <a:pt x="5439994" y="5091441"/>
                  <a:pt x="5436419" y="5088231"/>
                  <a:pt x="5433825" y="5084410"/>
                </a:cubicBezTo>
                <a:cubicBezTo>
                  <a:pt x="5379443" y="5093528"/>
                  <a:pt x="5336110" y="5069767"/>
                  <a:pt x="5280996" y="5063773"/>
                </a:cubicBezTo>
                <a:cubicBezTo>
                  <a:pt x="5250806" y="5055129"/>
                  <a:pt x="5168599" y="5059471"/>
                  <a:pt x="5161582" y="5030966"/>
                </a:cubicBezTo>
                <a:cubicBezTo>
                  <a:pt x="5121870" y="5022662"/>
                  <a:pt x="5095637" y="5020496"/>
                  <a:pt x="5042717" y="5013952"/>
                </a:cubicBezTo>
                <a:cubicBezTo>
                  <a:pt x="4991136" y="4983679"/>
                  <a:pt x="4902283" y="4990567"/>
                  <a:pt x="4840514" y="4970468"/>
                </a:cubicBezTo>
                <a:cubicBezTo>
                  <a:pt x="4799904" y="4987615"/>
                  <a:pt x="4824087" y="4969531"/>
                  <a:pt x="4786778" y="4967817"/>
                </a:cubicBezTo>
                <a:cubicBezTo>
                  <a:pt x="4801901" y="4948343"/>
                  <a:pt x="4739845" y="4972374"/>
                  <a:pt x="4743741" y="4948216"/>
                </a:cubicBezTo>
                <a:cubicBezTo>
                  <a:pt x="4736829" y="4948670"/>
                  <a:pt x="4730010" y="4949869"/>
                  <a:pt x="4723136" y="4951257"/>
                </a:cubicBezTo>
                <a:lnTo>
                  <a:pt x="4719535" y="4951970"/>
                </a:lnTo>
                <a:lnTo>
                  <a:pt x="4706143" y="4950704"/>
                </a:lnTo>
                <a:lnTo>
                  <a:pt x="4701098" y="4955500"/>
                </a:lnTo>
                <a:lnTo>
                  <a:pt x="4680034" y="4957289"/>
                </a:lnTo>
                <a:cubicBezTo>
                  <a:pt x="4672339" y="4957161"/>
                  <a:pt x="4664292" y="4956094"/>
                  <a:pt x="4655741" y="4953520"/>
                </a:cubicBezTo>
                <a:cubicBezTo>
                  <a:pt x="4636359" y="4940479"/>
                  <a:pt x="4599701" y="4946454"/>
                  <a:pt x="4569298" y="4940691"/>
                </a:cubicBezTo>
                <a:lnTo>
                  <a:pt x="4555978" y="4935439"/>
                </a:lnTo>
                <a:lnTo>
                  <a:pt x="4508950" y="4932725"/>
                </a:lnTo>
                <a:cubicBezTo>
                  <a:pt x="4495669" y="4931511"/>
                  <a:pt x="4482007" y="4929765"/>
                  <a:pt x="4467838" y="4927057"/>
                </a:cubicBezTo>
                <a:lnTo>
                  <a:pt x="4441949" y="4920349"/>
                </a:lnTo>
                <a:lnTo>
                  <a:pt x="4394719" y="4912853"/>
                </a:lnTo>
                <a:lnTo>
                  <a:pt x="4356810" y="4916186"/>
                </a:lnTo>
                <a:lnTo>
                  <a:pt x="4222145" y="4920166"/>
                </a:lnTo>
                <a:cubicBezTo>
                  <a:pt x="4202488" y="4924963"/>
                  <a:pt x="4184742" y="4944595"/>
                  <a:pt x="4160481" y="4934555"/>
                </a:cubicBezTo>
                <a:cubicBezTo>
                  <a:pt x="4165854" y="4945670"/>
                  <a:pt x="4131661" y="4931019"/>
                  <a:pt x="4124879" y="4940397"/>
                </a:cubicBezTo>
                <a:cubicBezTo>
                  <a:pt x="4120895" y="4948198"/>
                  <a:pt x="4109593" y="4945570"/>
                  <a:pt x="4100114" y="4947117"/>
                </a:cubicBezTo>
                <a:cubicBezTo>
                  <a:pt x="4091835" y="4954382"/>
                  <a:pt x="4045978" y="4954676"/>
                  <a:pt x="4030957" y="4950944"/>
                </a:cubicBezTo>
                <a:cubicBezTo>
                  <a:pt x="3989825" y="4935537"/>
                  <a:pt x="3946860" y="4963196"/>
                  <a:pt x="3913764" y="4951738"/>
                </a:cubicBezTo>
                <a:cubicBezTo>
                  <a:pt x="3904534" y="4951024"/>
                  <a:pt x="3896577" y="4951663"/>
                  <a:pt x="3889457" y="4953140"/>
                </a:cubicBezTo>
                <a:lnTo>
                  <a:pt x="3871115" y="4959252"/>
                </a:lnTo>
                <a:lnTo>
                  <a:pt x="3869086" y="4964946"/>
                </a:lnTo>
                <a:lnTo>
                  <a:pt x="3856124" y="4966504"/>
                </a:lnTo>
                <a:lnTo>
                  <a:pt x="3835967" y="4975175"/>
                </a:lnTo>
                <a:cubicBezTo>
                  <a:pt x="3826465" y="4950975"/>
                  <a:pt x="3782586" y="4987146"/>
                  <a:pt x="3785910" y="4965148"/>
                </a:cubicBezTo>
                <a:cubicBezTo>
                  <a:pt x="3750785" y="4971249"/>
                  <a:pt x="3699033" y="4952693"/>
                  <a:pt x="3671085" y="4977741"/>
                </a:cubicBezTo>
                <a:cubicBezTo>
                  <a:pt x="3621255" y="4982620"/>
                  <a:pt x="3562637" y="4994206"/>
                  <a:pt x="3486928" y="4994420"/>
                </a:cubicBezTo>
                <a:cubicBezTo>
                  <a:pt x="3446030" y="4994640"/>
                  <a:pt x="3343460" y="4976299"/>
                  <a:pt x="3280956" y="4975036"/>
                </a:cubicBezTo>
                <a:cubicBezTo>
                  <a:pt x="3227193" y="4980695"/>
                  <a:pt x="3256481" y="4973778"/>
                  <a:pt x="3211563" y="4993919"/>
                </a:cubicBezTo>
                <a:cubicBezTo>
                  <a:pt x="3207119" y="4990757"/>
                  <a:pt x="3170070" y="4988394"/>
                  <a:pt x="3164681" y="4986606"/>
                </a:cubicBezTo>
                <a:lnTo>
                  <a:pt x="3127171" y="4979411"/>
                </a:lnTo>
                <a:lnTo>
                  <a:pt x="3096889" y="4976795"/>
                </a:lnTo>
                <a:cubicBezTo>
                  <a:pt x="3088441" y="4978753"/>
                  <a:pt x="3082883" y="4978233"/>
                  <a:pt x="3078620" y="4976620"/>
                </a:cubicBezTo>
                <a:lnTo>
                  <a:pt x="3074275" y="4973840"/>
                </a:lnTo>
                <a:lnTo>
                  <a:pt x="3036436" y="4968613"/>
                </a:lnTo>
                <a:lnTo>
                  <a:pt x="3031995" y="4969990"/>
                </a:lnTo>
                <a:lnTo>
                  <a:pt x="2994028" y="4967956"/>
                </a:lnTo>
                <a:cubicBezTo>
                  <a:pt x="2992299" y="4970105"/>
                  <a:pt x="2989407" y="4971561"/>
                  <a:pt x="2984001" y="4971609"/>
                </a:cubicBezTo>
                <a:cubicBezTo>
                  <a:pt x="2994191" y="4986644"/>
                  <a:pt x="2981386" y="4977427"/>
                  <a:pt x="2964542" y="4976237"/>
                </a:cubicBezTo>
                <a:cubicBezTo>
                  <a:pt x="2976613" y="4999323"/>
                  <a:pt x="2927627" y="4986817"/>
                  <a:pt x="2921274" y="4999668"/>
                </a:cubicBezTo>
                <a:cubicBezTo>
                  <a:pt x="2908629" y="4998274"/>
                  <a:pt x="2895476" y="4997220"/>
                  <a:pt x="2882111" y="4996632"/>
                </a:cubicBezTo>
                <a:lnTo>
                  <a:pt x="2874282" y="4996582"/>
                </a:lnTo>
                <a:cubicBezTo>
                  <a:pt x="2874237" y="4996658"/>
                  <a:pt x="2874193" y="4996735"/>
                  <a:pt x="2874147" y="4996812"/>
                </a:cubicBezTo>
                <a:cubicBezTo>
                  <a:pt x="2872492" y="4997296"/>
                  <a:pt x="2869935" y="4997466"/>
                  <a:pt x="2865932" y="4997221"/>
                </a:cubicBezTo>
                <a:lnTo>
                  <a:pt x="2860008" y="4996489"/>
                </a:lnTo>
                <a:lnTo>
                  <a:pt x="2844819" y="4996392"/>
                </a:lnTo>
                <a:lnTo>
                  <a:pt x="2839735" y="4997900"/>
                </a:lnTo>
                <a:lnTo>
                  <a:pt x="2837922" y="5000718"/>
                </a:lnTo>
                <a:lnTo>
                  <a:pt x="2836507" y="5000394"/>
                </a:lnTo>
                <a:cubicBezTo>
                  <a:pt x="2825749" y="4995427"/>
                  <a:pt x="2822382" y="4988291"/>
                  <a:pt x="2808859" y="5008050"/>
                </a:cubicBezTo>
                <a:cubicBezTo>
                  <a:pt x="2784233" y="4999995"/>
                  <a:pt x="2779499" y="5012041"/>
                  <a:pt x="2745907" y="5016391"/>
                </a:cubicBezTo>
                <a:cubicBezTo>
                  <a:pt x="2731796" y="5008784"/>
                  <a:pt x="2720518" y="5011549"/>
                  <a:pt x="2709519" y="5017601"/>
                </a:cubicBezTo>
                <a:cubicBezTo>
                  <a:pt x="2676766" y="5014138"/>
                  <a:pt x="2646981" y="5022656"/>
                  <a:pt x="2610212" y="5024813"/>
                </a:cubicBezTo>
                <a:cubicBezTo>
                  <a:pt x="2570359" y="5014992"/>
                  <a:pt x="2550109" y="5032793"/>
                  <a:pt x="2510814" y="5035020"/>
                </a:cubicBezTo>
                <a:cubicBezTo>
                  <a:pt x="2476639" y="5017991"/>
                  <a:pt x="2482834" y="5049980"/>
                  <a:pt x="2462736" y="5056754"/>
                </a:cubicBezTo>
                <a:lnTo>
                  <a:pt x="2457050" y="5057379"/>
                </a:lnTo>
                <a:lnTo>
                  <a:pt x="2442184" y="5054901"/>
                </a:lnTo>
                <a:lnTo>
                  <a:pt x="2436703" y="5053277"/>
                </a:lnTo>
                <a:cubicBezTo>
                  <a:pt x="2432888" y="5052418"/>
                  <a:pt x="2430299" y="5052175"/>
                  <a:pt x="2428451" y="5052373"/>
                </a:cubicBezTo>
                <a:lnTo>
                  <a:pt x="2420551" y="5051292"/>
                </a:lnTo>
                <a:cubicBezTo>
                  <a:pt x="2407700" y="5048633"/>
                  <a:pt x="2395274" y="5045570"/>
                  <a:pt x="2383501" y="5042264"/>
                </a:cubicBezTo>
                <a:cubicBezTo>
                  <a:pt x="2362992" y="5043848"/>
                  <a:pt x="2317884" y="5059023"/>
                  <a:pt x="2297493" y="5060796"/>
                </a:cubicBezTo>
                <a:lnTo>
                  <a:pt x="2261156" y="5052905"/>
                </a:lnTo>
                <a:lnTo>
                  <a:pt x="2200581" y="5036274"/>
                </a:lnTo>
                <a:lnTo>
                  <a:pt x="2198380" y="5036861"/>
                </a:lnTo>
                <a:lnTo>
                  <a:pt x="2116066" y="5030866"/>
                </a:lnTo>
                <a:cubicBezTo>
                  <a:pt x="2111600" y="5028328"/>
                  <a:pt x="2059664" y="5017338"/>
                  <a:pt x="2056754" y="5013653"/>
                </a:cubicBezTo>
                <a:cubicBezTo>
                  <a:pt x="2003393" y="5025622"/>
                  <a:pt x="1998298" y="5020073"/>
                  <a:pt x="1942916" y="5016969"/>
                </a:cubicBezTo>
                <a:cubicBezTo>
                  <a:pt x="1882138" y="5005950"/>
                  <a:pt x="1836966" y="4987831"/>
                  <a:pt x="1796717" y="4981610"/>
                </a:cubicBezTo>
                <a:cubicBezTo>
                  <a:pt x="1724075" y="4970499"/>
                  <a:pt x="1636218" y="4947449"/>
                  <a:pt x="1583222" y="4942334"/>
                </a:cubicBezTo>
                <a:cubicBezTo>
                  <a:pt x="1544265" y="4961611"/>
                  <a:pt x="1556109" y="4938719"/>
                  <a:pt x="1518821" y="4938963"/>
                </a:cubicBezTo>
                <a:cubicBezTo>
                  <a:pt x="1497291" y="4936197"/>
                  <a:pt x="1483221" y="4927794"/>
                  <a:pt x="1471837" y="4925740"/>
                </a:cubicBezTo>
                <a:lnTo>
                  <a:pt x="1450515" y="4926642"/>
                </a:lnTo>
                <a:lnTo>
                  <a:pt x="1437078" y="4926078"/>
                </a:lnTo>
                <a:lnTo>
                  <a:pt x="1432462" y="4931139"/>
                </a:lnTo>
                <a:lnTo>
                  <a:pt x="1411645" y="4934032"/>
                </a:lnTo>
                <a:cubicBezTo>
                  <a:pt x="1384856" y="4931153"/>
                  <a:pt x="1306656" y="4918434"/>
                  <a:pt x="1271729" y="4913863"/>
                </a:cubicBezTo>
                <a:cubicBezTo>
                  <a:pt x="1258697" y="4907976"/>
                  <a:pt x="1213546" y="4901042"/>
                  <a:pt x="1202076" y="4906608"/>
                </a:cubicBezTo>
                <a:cubicBezTo>
                  <a:pt x="1192059" y="4906580"/>
                  <a:pt x="1182171" y="4902320"/>
                  <a:pt x="1174670" y="4909064"/>
                </a:cubicBezTo>
                <a:cubicBezTo>
                  <a:pt x="1163701" y="4916862"/>
                  <a:pt x="1136874" y="4897641"/>
                  <a:pt x="1137035" y="4908989"/>
                </a:cubicBezTo>
                <a:cubicBezTo>
                  <a:pt x="1117838" y="4895687"/>
                  <a:pt x="1091386" y="4911450"/>
                  <a:pt x="1069882" y="4912892"/>
                </a:cubicBezTo>
                <a:cubicBezTo>
                  <a:pt x="1055589" y="4900472"/>
                  <a:pt x="1024570" y="4915744"/>
                  <a:pt x="980935" y="4911119"/>
                </a:cubicBezTo>
                <a:cubicBezTo>
                  <a:pt x="947614" y="4906556"/>
                  <a:pt x="913224" y="4897403"/>
                  <a:pt x="869960" y="4885518"/>
                </a:cubicBezTo>
                <a:cubicBezTo>
                  <a:pt x="819114" y="4856727"/>
                  <a:pt x="768074" y="4850663"/>
                  <a:pt x="721345" y="4839806"/>
                </a:cubicBezTo>
                <a:cubicBezTo>
                  <a:pt x="667944" y="4829906"/>
                  <a:pt x="698286" y="4859338"/>
                  <a:pt x="635428" y="4830000"/>
                </a:cubicBezTo>
                <a:cubicBezTo>
                  <a:pt x="626286" y="4837571"/>
                  <a:pt x="617638" y="4836842"/>
                  <a:pt x="604106" y="4830842"/>
                </a:cubicBezTo>
                <a:cubicBezTo>
                  <a:pt x="583276" y="4833091"/>
                  <a:pt x="539859" y="4845979"/>
                  <a:pt x="510451" y="4843485"/>
                </a:cubicBezTo>
                <a:cubicBezTo>
                  <a:pt x="489781" y="4840800"/>
                  <a:pt x="443867" y="4818678"/>
                  <a:pt x="427656" y="4815877"/>
                </a:cubicBezTo>
                <a:cubicBezTo>
                  <a:pt x="424088" y="4817297"/>
                  <a:pt x="419580" y="4820561"/>
                  <a:pt x="413184" y="4826676"/>
                </a:cubicBezTo>
                <a:cubicBezTo>
                  <a:pt x="387673" y="4816699"/>
                  <a:pt x="379855" y="4828170"/>
                  <a:pt x="341772" y="4829671"/>
                </a:cubicBezTo>
                <a:cubicBezTo>
                  <a:pt x="327795" y="4821005"/>
                  <a:pt x="314729" y="4822794"/>
                  <a:pt x="301266" y="4827842"/>
                </a:cubicBezTo>
                <a:cubicBezTo>
                  <a:pt x="265781" y="4821714"/>
                  <a:pt x="231017" y="4827635"/>
                  <a:pt x="189886" y="4826710"/>
                </a:cubicBezTo>
                <a:cubicBezTo>
                  <a:pt x="147910" y="4813727"/>
                  <a:pt x="121702" y="4829584"/>
                  <a:pt x="77762" y="4828518"/>
                </a:cubicBezTo>
                <a:cubicBezTo>
                  <a:pt x="38733" y="4806108"/>
                  <a:pt x="44308" y="4851138"/>
                  <a:pt x="8164" y="4846203"/>
                </a:cubicBezTo>
                <a:lnTo>
                  <a:pt x="0" y="4843648"/>
                </a:lnTo>
                <a:lnTo>
                  <a:pt x="0" y="4080681"/>
                </a:lnTo>
                <a:close/>
              </a:path>
            </a:pathLst>
          </a:custGeom>
        </p:spPr>
      </p:pic>
      <p:pic>
        <p:nvPicPr>
          <p:cNvPr id="4" name="9 Day ECS Activation">
            <a:hlinkClick r:id="" action="ppaction://media"/>
            <a:extLst>
              <a:ext uri="{FF2B5EF4-FFF2-40B4-BE49-F238E27FC236}">
                <a16:creationId xmlns:a16="http://schemas.microsoft.com/office/drawing/2014/main" id="{20021A93-340D-7ACE-AF1B-662EDEA5CB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038115" y="376888"/>
            <a:ext cx="493930" cy="493930"/>
          </a:xfrm>
          <a:prstGeom prst="rect">
            <a:avLst/>
          </a:prstGeom>
        </p:spPr>
      </p:pic>
      <p:sp>
        <p:nvSpPr>
          <p:cNvPr id="8" name="TextBox 7">
            <a:extLst>
              <a:ext uri="{FF2B5EF4-FFF2-40B4-BE49-F238E27FC236}">
                <a16:creationId xmlns:a16="http://schemas.microsoft.com/office/drawing/2014/main" id="{6D81C58E-9503-4117-9146-D160B3A28B0D}"/>
              </a:ext>
            </a:extLst>
          </p:cNvPr>
          <p:cNvSpPr txBox="1"/>
          <p:nvPr/>
        </p:nvSpPr>
        <p:spPr>
          <a:xfrm>
            <a:off x="10251534" y="439187"/>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3372636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811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181FC64-B306-4821-98E2-780662EFC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8" name="Content Placeholder 7" descr="Text, letter&#10;&#10;Description automatically generated">
            <a:extLst>
              <a:ext uri="{FF2B5EF4-FFF2-40B4-BE49-F238E27FC236}">
                <a16:creationId xmlns:a16="http://schemas.microsoft.com/office/drawing/2014/main" id="{9D6610CA-8182-4DC5-93F2-8D8E8D8E0227}"/>
              </a:ext>
            </a:extLst>
          </p:cNvPr>
          <p:cNvPicPr>
            <a:picLocks noChangeAspect="1"/>
          </p:cNvPicPr>
          <p:nvPr/>
        </p:nvPicPr>
        <p:blipFill rotWithShape="1">
          <a:blip r:embed="rId6" cstate="screen">
            <a:extLst>
              <a:ext uri="{28A0092B-C50C-407E-A947-70E740481C1C}">
                <a14:useLocalDpi xmlns:a14="http://schemas.microsoft.com/office/drawing/2010/main" val="0"/>
              </a:ext>
            </a:extLst>
          </a:blip>
          <a:srcRect l="24509" r="23094" b="1"/>
          <a:stretch/>
        </p:blipFill>
        <p:spPr>
          <a:xfrm rot="5400000">
            <a:off x="1544541" y="-1544541"/>
            <a:ext cx="6858000" cy="9947082"/>
          </a:xfrm>
          <a:prstGeom prst="rect">
            <a:avLst/>
          </a:prstGeom>
        </p:spPr>
      </p:pic>
      <p:sp>
        <p:nvSpPr>
          <p:cNvPr id="17" name="Freeform: Shape 16">
            <a:extLst>
              <a:ext uri="{FF2B5EF4-FFF2-40B4-BE49-F238E27FC236}">
                <a16:creationId xmlns:a16="http://schemas.microsoft.com/office/drawing/2014/main" id="{5871FC61-DD4E-47D4-81FD-8A7E7D12B3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986049" y="0"/>
            <a:ext cx="5205951" cy="6858000"/>
          </a:xfrm>
          <a:custGeom>
            <a:avLst/>
            <a:gdLst>
              <a:gd name="connsiteX0" fmla="*/ 0 w 5205951"/>
              <a:gd name="connsiteY0" fmla="*/ 0 h 6858000"/>
              <a:gd name="connsiteX1" fmla="*/ 1709529 w 5205951"/>
              <a:gd name="connsiteY1" fmla="*/ 0 h 6858000"/>
              <a:gd name="connsiteX2" fmla="*/ 2489695 w 5205951"/>
              <a:gd name="connsiteY2" fmla="*/ 0 h 6858000"/>
              <a:gd name="connsiteX3" fmla="*/ 3582928 w 5205951"/>
              <a:gd name="connsiteY3" fmla="*/ 0 h 6858000"/>
              <a:gd name="connsiteX4" fmla="*/ 3605052 w 5205951"/>
              <a:gd name="connsiteY4" fmla="*/ 14997 h 6858000"/>
              <a:gd name="connsiteX5" fmla="*/ 5205951 w 5205951"/>
              <a:gd name="connsiteY5" fmla="*/ 3621656 h 6858000"/>
              <a:gd name="connsiteX6" fmla="*/ 3331601 w 5205951"/>
              <a:gd name="connsiteY6" fmla="*/ 6374814 h 6858000"/>
              <a:gd name="connsiteX7" fmla="*/ 2814953 w 5205951"/>
              <a:gd name="connsiteY7" fmla="*/ 6780599 h 6858000"/>
              <a:gd name="connsiteX8" fmla="*/ 2703197 w 5205951"/>
              <a:gd name="connsiteY8" fmla="*/ 6858000 h 6858000"/>
              <a:gd name="connsiteX9" fmla="*/ 2489695 w 5205951"/>
              <a:gd name="connsiteY9" fmla="*/ 6858000 h 6858000"/>
              <a:gd name="connsiteX10" fmla="*/ 1709529 w 5205951"/>
              <a:gd name="connsiteY10" fmla="*/ 6858000 h 6858000"/>
              <a:gd name="connsiteX11" fmla="*/ 0 w 5205951"/>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5951" h="6858000">
                <a:moveTo>
                  <a:pt x="0" y="0"/>
                </a:moveTo>
                <a:lnTo>
                  <a:pt x="1709529" y="0"/>
                </a:lnTo>
                <a:lnTo>
                  <a:pt x="2489695" y="0"/>
                </a:lnTo>
                <a:lnTo>
                  <a:pt x="3582928" y="0"/>
                </a:lnTo>
                <a:lnTo>
                  <a:pt x="3605052" y="14997"/>
                </a:lnTo>
                <a:cubicBezTo>
                  <a:pt x="4632215" y="754641"/>
                  <a:pt x="5205951" y="2093192"/>
                  <a:pt x="5205951" y="3621656"/>
                </a:cubicBezTo>
                <a:cubicBezTo>
                  <a:pt x="5205951" y="4969131"/>
                  <a:pt x="4277226" y="5602839"/>
                  <a:pt x="3331601" y="6374814"/>
                </a:cubicBezTo>
                <a:cubicBezTo>
                  <a:pt x="3159398" y="6515397"/>
                  <a:pt x="2988771" y="6653108"/>
                  <a:pt x="2814953" y="6780599"/>
                </a:cubicBezTo>
                <a:lnTo>
                  <a:pt x="2703197" y="6858000"/>
                </a:lnTo>
                <a:lnTo>
                  <a:pt x="2489695" y="6858000"/>
                </a:lnTo>
                <a:lnTo>
                  <a:pt x="1709529"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useBgFill="1">
        <p:nvSpPr>
          <p:cNvPr id="19" name="Freeform: Shape 18">
            <a:extLst>
              <a:ext uri="{FF2B5EF4-FFF2-40B4-BE49-F238E27FC236}">
                <a16:creationId xmlns:a16="http://schemas.microsoft.com/office/drawing/2014/main" id="{F9EC3F91-A75C-4F74-867E-E4C28C1354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8226" y="0"/>
            <a:ext cx="5043774" cy="6858000"/>
          </a:xfrm>
          <a:custGeom>
            <a:avLst/>
            <a:gdLst>
              <a:gd name="connsiteX0" fmla="*/ 1648981 w 5043774"/>
              <a:gd name="connsiteY0" fmla="*/ 0 h 6858000"/>
              <a:gd name="connsiteX1" fmla="*/ 2759699 w 5043774"/>
              <a:gd name="connsiteY1" fmla="*/ 0 h 6858000"/>
              <a:gd name="connsiteX2" fmla="*/ 3379301 w 5043774"/>
              <a:gd name="connsiteY2" fmla="*/ 0 h 6858000"/>
              <a:gd name="connsiteX3" fmla="*/ 3552342 w 5043774"/>
              <a:gd name="connsiteY3" fmla="*/ 0 h 6858000"/>
              <a:gd name="connsiteX4" fmla="*/ 4617166 w 5043774"/>
              <a:gd name="connsiteY4" fmla="*/ 0 h 6858000"/>
              <a:gd name="connsiteX5" fmla="*/ 4786130 w 5043774"/>
              <a:gd name="connsiteY5" fmla="*/ 0 h 6858000"/>
              <a:gd name="connsiteX6" fmla="*/ 4980168 w 5043774"/>
              <a:gd name="connsiteY6" fmla="*/ 0 h 6858000"/>
              <a:gd name="connsiteX7" fmla="*/ 5043774 w 5043774"/>
              <a:gd name="connsiteY7" fmla="*/ 0 h 6858000"/>
              <a:gd name="connsiteX8" fmla="*/ 5043774 w 5043774"/>
              <a:gd name="connsiteY8" fmla="*/ 6858000 h 6858000"/>
              <a:gd name="connsiteX9" fmla="*/ 4980168 w 5043774"/>
              <a:gd name="connsiteY9" fmla="*/ 6858000 h 6858000"/>
              <a:gd name="connsiteX10" fmla="*/ 4786130 w 5043774"/>
              <a:gd name="connsiteY10" fmla="*/ 6858000 h 6858000"/>
              <a:gd name="connsiteX11" fmla="*/ 4617166 w 5043774"/>
              <a:gd name="connsiteY11" fmla="*/ 6858000 h 6858000"/>
              <a:gd name="connsiteX12" fmla="*/ 3552342 w 5043774"/>
              <a:gd name="connsiteY12" fmla="*/ 6858000 h 6858000"/>
              <a:gd name="connsiteX13" fmla="*/ 3379301 w 5043774"/>
              <a:gd name="connsiteY13" fmla="*/ 6858000 h 6858000"/>
              <a:gd name="connsiteX14" fmla="*/ 2759699 w 5043774"/>
              <a:gd name="connsiteY14" fmla="*/ 6858000 h 6858000"/>
              <a:gd name="connsiteX15" fmla="*/ 2542782 w 5043774"/>
              <a:gd name="connsiteY15" fmla="*/ 6858000 h 6858000"/>
              <a:gd name="connsiteX16" fmla="*/ 2429239 w 5043774"/>
              <a:gd name="connsiteY16" fmla="*/ 6780599 h 6858000"/>
              <a:gd name="connsiteX17" fmla="*/ 1904328 w 5043774"/>
              <a:gd name="connsiteY17" fmla="*/ 6374814 h 6858000"/>
              <a:gd name="connsiteX18" fmla="*/ 0 w 5043774"/>
              <a:gd name="connsiteY18" fmla="*/ 3621656 h 6858000"/>
              <a:gd name="connsiteX19" fmla="*/ 1626503 w 5043774"/>
              <a:gd name="connsiteY19"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43774" h="6858000">
                <a:moveTo>
                  <a:pt x="1648981" y="0"/>
                </a:moveTo>
                <a:lnTo>
                  <a:pt x="2759699" y="0"/>
                </a:lnTo>
                <a:lnTo>
                  <a:pt x="3379301" y="0"/>
                </a:lnTo>
                <a:lnTo>
                  <a:pt x="3552342" y="0"/>
                </a:lnTo>
                <a:lnTo>
                  <a:pt x="4617166" y="0"/>
                </a:lnTo>
                <a:lnTo>
                  <a:pt x="4786130" y="0"/>
                </a:lnTo>
                <a:lnTo>
                  <a:pt x="4980168" y="0"/>
                </a:lnTo>
                <a:lnTo>
                  <a:pt x="5043774" y="0"/>
                </a:lnTo>
                <a:lnTo>
                  <a:pt x="5043774" y="6858000"/>
                </a:lnTo>
                <a:lnTo>
                  <a:pt x="4980168" y="6858000"/>
                </a:lnTo>
                <a:lnTo>
                  <a:pt x="4786130" y="6858000"/>
                </a:lnTo>
                <a:lnTo>
                  <a:pt x="4617166" y="6858000"/>
                </a:lnTo>
                <a:lnTo>
                  <a:pt x="3552342" y="6858000"/>
                </a:lnTo>
                <a:lnTo>
                  <a:pt x="3379301" y="6858000"/>
                </a:lnTo>
                <a:lnTo>
                  <a:pt x="2759699" y="6858000"/>
                </a:lnTo>
                <a:lnTo>
                  <a:pt x="2542782" y="6858000"/>
                </a:lnTo>
                <a:lnTo>
                  <a:pt x="2429239" y="6780599"/>
                </a:lnTo>
                <a:cubicBezTo>
                  <a:pt x="2252641" y="6653108"/>
                  <a:pt x="2079285" y="6515397"/>
                  <a:pt x="1904328" y="6374814"/>
                </a:cubicBezTo>
                <a:cubicBezTo>
                  <a:pt x="943579" y="5602839"/>
                  <a:pt x="0" y="4969131"/>
                  <a:pt x="0" y="3621656"/>
                </a:cubicBezTo>
                <a:cubicBezTo>
                  <a:pt x="0" y="2093192"/>
                  <a:pt x="582912" y="754641"/>
                  <a:pt x="1626503" y="14997"/>
                </a:cubicBezTo>
                <a:close/>
              </a:path>
            </a:pathLst>
          </a:cu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latin typeface="Meiryo"/>
            </a:endParaRPr>
          </a:p>
        </p:txBody>
      </p:sp>
      <p:sp>
        <p:nvSpPr>
          <p:cNvPr id="21" name="Freeform: Shape 20">
            <a:extLst>
              <a:ext uri="{FF2B5EF4-FFF2-40B4-BE49-F238E27FC236}">
                <a16:creationId xmlns:a16="http://schemas.microsoft.com/office/drawing/2014/main" id="{829A1E2C-5AC8-40FC-99E9-832069D397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97013"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6AA0D557-BFD8-4E2E-88D4-5CD4FCE49E6F}"/>
              </a:ext>
            </a:extLst>
          </p:cNvPr>
          <p:cNvSpPr>
            <a:spLocks noGrp="1"/>
          </p:cNvSpPr>
          <p:nvPr>
            <p:ph type="title"/>
          </p:nvPr>
        </p:nvSpPr>
        <p:spPr>
          <a:xfrm>
            <a:off x="7906761" y="2099386"/>
            <a:ext cx="3633746" cy="646599"/>
          </a:xfrm>
        </p:spPr>
        <p:txBody>
          <a:bodyPr vert="horz" lIns="91440" tIns="45720" rIns="91440" bIns="45720" rtlCol="0" anchor="b">
            <a:normAutofit/>
          </a:bodyPr>
          <a:lstStyle/>
          <a:p>
            <a:r>
              <a:rPr lang="en-US" sz="3600" b="1" dirty="0">
                <a:solidFill>
                  <a:srgbClr val="6B7C34"/>
                </a:solidFill>
                <a:latin typeface="Roboto" panose="02000000000000000000" pitchFamily="2" charset="0"/>
                <a:ea typeface="Roboto" panose="02000000000000000000" pitchFamily="2" charset="0"/>
              </a:rPr>
              <a:t>24 Day Protocol</a:t>
            </a:r>
          </a:p>
        </p:txBody>
      </p:sp>
      <p:pic>
        <p:nvPicPr>
          <p:cNvPr id="5" name="24 Day Bio-Rhythm 1">
            <a:hlinkClick r:id="" action="ppaction://media"/>
            <a:extLst>
              <a:ext uri="{FF2B5EF4-FFF2-40B4-BE49-F238E27FC236}">
                <a16:creationId xmlns:a16="http://schemas.microsoft.com/office/drawing/2014/main" id="{5AABFE25-6EA5-343C-DBB4-382C1ADE890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837237" y="3320751"/>
            <a:ext cx="609600" cy="609600"/>
          </a:xfrm>
          <a:prstGeom prst="rect">
            <a:avLst/>
          </a:prstGeom>
        </p:spPr>
      </p:pic>
      <p:pic>
        <p:nvPicPr>
          <p:cNvPr id="6" name="24 Day Bio-rhythm &amp; Transmutation">
            <a:hlinkClick r:id="" action="ppaction://media"/>
            <a:extLst>
              <a:ext uri="{FF2B5EF4-FFF2-40B4-BE49-F238E27FC236}">
                <a16:creationId xmlns:a16="http://schemas.microsoft.com/office/drawing/2014/main" id="{D2C9A675-3630-A5F3-91AA-5EDC7C1AB959}"/>
              </a:ext>
            </a:extLst>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8837237" y="4344482"/>
            <a:ext cx="609600" cy="609600"/>
          </a:xfrm>
          <a:prstGeom prst="rect">
            <a:avLst/>
          </a:prstGeom>
        </p:spPr>
      </p:pic>
      <p:sp>
        <p:nvSpPr>
          <p:cNvPr id="7" name="TextBox 6">
            <a:extLst>
              <a:ext uri="{FF2B5EF4-FFF2-40B4-BE49-F238E27FC236}">
                <a16:creationId xmlns:a16="http://schemas.microsoft.com/office/drawing/2014/main" id="{4CFF2B74-6A0F-B262-867F-6F78BB374A65}"/>
              </a:ext>
            </a:extLst>
          </p:cNvPr>
          <p:cNvSpPr txBox="1"/>
          <p:nvPr/>
        </p:nvSpPr>
        <p:spPr>
          <a:xfrm>
            <a:off x="9577538" y="3440885"/>
            <a:ext cx="1186437" cy="369332"/>
          </a:xfrm>
          <a:prstGeom prst="rect">
            <a:avLst/>
          </a:prstGeom>
          <a:noFill/>
        </p:spPr>
        <p:txBody>
          <a:bodyPr wrap="square" rtlCol="0">
            <a:spAutoFit/>
          </a:bodyPr>
          <a:lstStyle/>
          <a:p>
            <a:r>
              <a:rPr lang="en-AU" dirty="0"/>
              <a:t>Play first</a:t>
            </a:r>
          </a:p>
        </p:txBody>
      </p:sp>
      <p:sp>
        <p:nvSpPr>
          <p:cNvPr id="9" name="TextBox 8">
            <a:extLst>
              <a:ext uri="{FF2B5EF4-FFF2-40B4-BE49-F238E27FC236}">
                <a16:creationId xmlns:a16="http://schemas.microsoft.com/office/drawing/2014/main" id="{B9D59731-1005-BE39-BC85-F83698B295B6}"/>
              </a:ext>
            </a:extLst>
          </p:cNvPr>
          <p:cNvSpPr txBox="1"/>
          <p:nvPr/>
        </p:nvSpPr>
        <p:spPr>
          <a:xfrm>
            <a:off x="9577538" y="4464616"/>
            <a:ext cx="1575507" cy="369332"/>
          </a:xfrm>
          <a:prstGeom prst="rect">
            <a:avLst/>
          </a:prstGeom>
          <a:noFill/>
        </p:spPr>
        <p:txBody>
          <a:bodyPr wrap="square" rtlCol="0">
            <a:spAutoFit/>
          </a:bodyPr>
          <a:lstStyle/>
          <a:p>
            <a:r>
              <a:rPr lang="en-AU" dirty="0"/>
              <a:t>Play second</a:t>
            </a:r>
          </a:p>
        </p:txBody>
      </p:sp>
      <p:pic>
        <p:nvPicPr>
          <p:cNvPr id="12" name="Picture 11">
            <a:extLst>
              <a:ext uri="{FF2B5EF4-FFF2-40B4-BE49-F238E27FC236}">
                <a16:creationId xmlns:a16="http://schemas.microsoft.com/office/drawing/2014/main" id="{EB76E5C4-D59E-4A4A-A334-35F49C856737}"/>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9592037" y="119170"/>
            <a:ext cx="2343875" cy="523170"/>
          </a:xfrm>
          <a:prstGeom prst="rect">
            <a:avLst/>
          </a:prstGeom>
          <a:noFill/>
          <a:ln>
            <a:noFill/>
          </a:ln>
        </p:spPr>
      </p:pic>
    </p:spTree>
    <p:extLst>
      <p:ext uri="{BB962C8B-B14F-4D97-AF65-F5344CB8AC3E}">
        <p14:creationId xmlns:p14="http://schemas.microsoft.com/office/powerpoint/2010/main" val="774157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2570"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31825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 fill="hold" display="0">
                  <p:stCondLst>
                    <p:cond delay="indefinite"/>
                  </p:stCondLst>
                  <p:endCondLst>
                    <p:cond evt="onStopAudio" delay="0">
                      <p:tgtEl>
                        <p:sldTgt/>
                      </p:tgtEl>
                    </p:cond>
                  </p:endCondLst>
                </p:cTn>
                <p:tgtEl>
                  <p:spTgt spid="5"/>
                </p:tgtEl>
              </p:cMediaNode>
            </p:audio>
            <p:audio>
              <p:cMediaNode vol="80000">
                <p:cTn id="12" fill="hold" display="0">
                  <p:stCondLst>
                    <p:cond delay="indefinite"/>
                  </p:stCondLst>
                  <p:endCondLst>
                    <p:cond evt="onStopAudio" delay="0">
                      <p:tgtEl>
                        <p:sldTgt/>
                      </p:tgtEl>
                    </p:cond>
                  </p:endCondLst>
                </p:cTn>
                <p:tgtEl>
                  <p:spTgt spid="6"/>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F35DB090-93B5-4581-8D71-BB3839684B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Freeform: Shape 1032">
            <a:extLst>
              <a:ext uri="{FF2B5EF4-FFF2-40B4-BE49-F238E27FC236}">
                <a16:creationId xmlns:a16="http://schemas.microsoft.com/office/drawing/2014/main" id="{A0DE92DF-4769-4DE9-93FD-EE312718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19619"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bg2">
              <a:alpha val="50000"/>
            </a:schemeClr>
          </a:solidFill>
          <a:ln w="32707" cap="flat">
            <a:noFill/>
            <a:prstDash val="solid"/>
            <a:miter/>
          </a:ln>
        </p:spPr>
        <p:txBody>
          <a:bodyPr wrap="square" rtlCol="0" anchor="ctr">
            <a:noAutofit/>
          </a:bodyPr>
          <a:lstStyle/>
          <a:p>
            <a:endParaRPr lang="en-US">
              <a:solidFill>
                <a:schemeClr val="tx1"/>
              </a:solidFill>
            </a:endParaRPr>
          </a:p>
        </p:txBody>
      </p:sp>
      <p:sp>
        <p:nvSpPr>
          <p:cNvPr id="2" name="Title 1">
            <a:extLst>
              <a:ext uri="{FF2B5EF4-FFF2-40B4-BE49-F238E27FC236}">
                <a16:creationId xmlns:a16="http://schemas.microsoft.com/office/drawing/2014/main" id="{6AA0D557-BFD8-4E2E-88D4-5CD4FCE49E6F}"/>
              </a:ext>
            </a:extLst>
          </p:cNvPr>
          <p:cNvSpPr>
            <a:spLocks noGrp="1"/>
          </p:cNvSpPr>
          <p:nvPr>
            <p:ph type="title"/>
          </p:nvPr>
        </p:nvSpPr>
        <p:spPr>
          <a:xfrm>
            <a:off x="688133" y="1346178"/>
            <a:ext cx="5703336" cy="1800526"/>
          </a:xfrm>
        </p:spPr>
        <p:txBody>
          <a:bodyPr vert="horz" lIns="91440" tIns="45720" rIns="91440" bIns="45720" rtlCol="0" anchor="ctr">
            <a:normAutofit/>
          </a:bodyPr>
          <a:lstStyle/>
          <a:p>
            <a:r>
              <a:rPr lang="en-US" b="1" dirty="0">
                <a:solidFill>
                  <a:srgbClr val="6B7C34"/>
                </a:solidFill>
                <a:latin typeface="Roboto" panose="02000000000000000000" pitchFamily="2" charset="0"/>
                <a:ea typeface="Roboto" panose="02000000000000000000" pitchFamily="2" charset="0"/>
              </a:rPr>
              <a:t>Hydro Atomiser Solution</a:t>
            </a:r>
          </a:p>
        </p:txBody>
      </p:sp>
      <p:sp>
        <p:nvSpPr>
          <p:cNvPr id="5" name="Text Placeholder 4">
            <a:extLst>
              <a:ext uri="{FF2B5EF4-FFF2-40B4-BE49-F238E27FC236}">
                <a16:creationId xmlns:a16="http://schemas.microsoft.com/office/drawing/2014/main" id="{2B58E6B9-5891-4789-98A4-586FB8655446}"/>
              </a:ext>
            </a:extLst>
          </p:cNvPr>
          <p:cNvSpPr>
            <a:spLocks noGrp="1"/>
          </p:cNvSpPr>
          <p:nvPr>
            <p:ph type="body" sz="half" idx="2"/>
          </p:nvPr>
        </p:nvSpPr>
        <p:spPr>
          <a:xfrm>
            <a:off x="685084" y="2670034"/>
            <a:ext cx="4222039" cy="3553581"/>
          </a:xfrm>
        </p:spPr>
        <p:txBody>
          <a:bodyPr vert="horz" lIns="91440" tIns="45720" rIns="91440" bIns="45720" rtlCol="0">
            <a:normAutofit/>
          </a:bodyPr>
          <a:lstStyle/>
          <a:p>
            <a:pPr algn="just"/>
            <a:r>
              <a:rPr lang="en-US" sz="2000" dirty="0">
                <a:latin typeface="Roboto" panose="02000000000000000000" pitchFamily="2" charset="0"/>
                <a:ea typeface="Roboto" panose="02000000000000000000" pitchFamily="2" charset="0"/>
              </a:rPr>
              <a:t>Hydro Atomizer Solution is a unique cannabinoid formula designed as a nasal spray or face mist. This range of formulas are an emulsion of water and oil and infused with chosen botanicals to assist with cell detoxification, nutrient uptake and activate the body’s natural Immune response for healing. Needs to be refrigerated</a:t>
            </a:r>
          </a:p>
        </p:txBody>
      </p:sp>
      <p:pic>
        <p:nvPicPr>
          <p:cNvPr id="1026" name="Picture 2" descr="Electomania 4Pcs 10ML Empty Plastic Nasal Spray Bottles Pump Sprayer M –  Electo Mania">
            <a:extLst>
              <a:ext uri="{FF2B5EF4-FFF2-40B4-BE49-F238E27FC236}">
                <a16:creationId xmlns:a16="http://schemas.microsoft.com/office/drawing/2014/main" id="{6E878B5D-7265-4056-9A24-70A06A763836}"/>
              </a:ext>
            </a:extLst>
          </p:cNvPr>
          <p:cNvPicPr>
            <a:picLocks noChangeAspect="1" noChangeArrowheads="1"/>
          </p:cNvPicPr>
          <p:nvPr/>
        </p:nvPicPr>
        <p:blipFill rotWithShape="1">
          <a:blip r:embed="rId2" cstate="screen">
            <a:extLst>
              <a:ext uri="{28A0092B-C50C-407E-A947-70E740481C1C}">
                <a14:useLocalDpi xmlns:a14="http://schemas.microsoft.com/office/drawing/2010/main" val="0"/>
              </a:ext>
            </a:extLst>
          </a:blip>
          <a:srcRect t="17194" r="4" b="8165"/>
          <a:stretch/>
        </p:blipFill>
        <p:spPr bwMode="auto">
          <a:xfrm>
            <a:off x="7064069" y="437960"/>
            <a:ext cx="4463329" cy="3331607"/>
          </a:xfrm>
          <a:prstGeom prst="rect">
            <a:avLst/>
          </a:prstGeom>
          <a:noFill/>
          <a:extLst>
            <a:ext uri="{909E8E84-426E-40DD-AFC4-6F175D3DCCD1}">
              <a14:hiddenFill xmlns:a14="http://schemas.microsoft.com/office/drawing/2010/main">
                <a:solidFill>
                  <a:srgbClr val="FFFFFF"/>
                </a:solidFill>
              </a14:hiddenFill>
            </a:ext>
          </a:extLst>
        </p:spPr>
      </p:pic>
      <p:pic>
        <p:nvPicPr>
          <p:cNvPr id="7" name="Content Placeholder 6">
            <a:extLst>
              <a:ext uri="{FF2B5EF4-FFF2-40B4-BE49-F238E27FC236}">
                <a16:creationId xmlns:a16="http://schemas.microsoft.com/office/drawing/2014/main" id="{4399E34F-2B5C-4FB6-8355-33842021A4BF}"/>
              </a:ext>
            </a:extLst>
          </p:cNvPr>
          <p:cNvPicPr>
            <a:picLocks noGrp="1" noChangeAspect="1"/>
          </p:cNvPicPr>
          <p:nvPr>
            <p:ph idx="1"/>
          </p:nvPr>
        </p:nvPicPr>
        <p:blipFill rotWithShape="1">
          <a:blip r:embed="rId3"/>
          <a:srcRect b="4995"/>
          <a:stretch/>
        </p:blipFill>
        <p:spPr>
          <a:xfrm>
            <a:off x="7056646" y="3832762"/>
            <a:ext cx="4491887" cy="2101751"/>
          </a:xfrm>
          <a:prstGeom prst="rect">
            <a:avLst/>
          </a:prstGeom>
        </p:spPr>
      </p:pic>
      <p:pic>
        <p:nvPicPr>
          <p:cNvPr id="3" name="Picture 2">
            <a:extLst>
              <a:ext uri="{FF2B5EF4-FFF2-40B4-BE49-F238E27FC236}">
                <a16:creationId xmlns:a16="http://schemas.microsoft.com/office/drawing/2014/main" id="{56D20F87-E928-4410-A65E-87F6E695DC4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4680" y="336797"/>
            <a:ext cx="2343875" cy="523170"/>
          </a:xfrm>
          <a:prstGeom prst="rect">
            <a:avLst/>
          </a:prstGeom>
          <a:noFill/>
          <a:ln>
            <a:noFill/>
          </a:ln>
        </p:spPr>
      </p:pic>
    </p:spTree>
    <p:extLst>
      <p:ext uri="{BB962C8B-B14F-4D97-AF65-F5344CB8AC3E}">
        <p14:creationId xmlns:p14="http://schemas.microsoft.com/office/powerpoint/2010/main" val="34016602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50D1C5B3-B60D-4696-AE60-100D5EC8AB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C45AC87-1D03-4452-BBE4-712E10796A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0"/>
            <a:ext cx="12192000" cy="2835786"/>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3A66E38-056D-4A0A-BF1D-682AB05298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080500" y="6"/>
            <a:ext cx="3111498" cy="2835780"/>
          </a:xfrm>
          <a:prstGeom prst="rect">
            <a:avLst/>
          </a:prstGeom>
          <a:gradFill>
            <a:gsLst>
              <a:gs pos="0">
                <a:srgbClr val="000000">
                  <a:alpha val="63000"/>
                </a:srgbClr>
              </a:gs>
              <a:gs pos="100000">
                <a:schemeClr val="accent1">
                  <a:lumMod val="7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E7D0A197-F7EC-4629-86FB-48D5D3B829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
            <a:ext cx="12192000" cy="2835780"/>
          </a:xfrm>
          <a:prstGeom prst="rect">
            <a:avLst/>
          </a:prstGeom>
          <a:gradFill>
            <a:gsLst>
              <a:gs pos="39000">
                <a:schemeClr val="accent1">
                  <a:lumMod val="50000"/>
                  <a:alpha val="0"/>
                </a:schemeClr>
              </a:gs>
              <a:gs pos="100000">
                <a:srgbClr val="000000">
                  <a:alpha val="72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47251444-A29D-44A8-9E2E-263F0C215B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26042" y="9496"/>
            <a:ext cx="11765956" cy="2826288"/>
          </a:xfrm>
          <a:prstGeom prst="rect">
            <a:avLst/>
          </a:prstGeom>
          <a:gradFill>
            <a:gsLst>
              <a:gs pos="0">
                <a:srgbClr val="000000">
                  <a:alpha val="8000"/>
                </a:srgbClr>
              </a:gs>
              <a:gs pos="76000">
                <a:schemeClr val="accent1">
                  <a:lumMod val="75000"/>
                  <a:alpha val="2200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A0D557-BFD8-4E2E-88D4-5CD4FCE49E6F}"/>
              </a:ext>
            </a:extLst>
          </p:cNvPr>
          <p:cNvSpPr>
            <a:spLocks noGrp="1"/>
          </p:cNvSpPr>
          <p:nvPr>
            <p:ph type="title"/>
          </p:nvPr>
        </p:nvSpPr>
        <p:spPr>
          <a:xfrm>
            <a:off x="1371600" y="488826"/>
            <a:ext cx="9448801" cy="1047132"/>
          </a:xfrm>
        </p:spPr>
        <p:txBody>
          <a:bodyPr vert="horz" lIns="91440" tIns="45720" rIns="91440" bIns="45720" rtlCol="0" anchor="ctr">
            <a:normAutofit/>
          </a:bodyPr>
          <a:lstStyle/>
          <a:p>
            <a:r>
              <a:rPr lang="en-US" sz="4000" b="1" kern="1200" dirty="0">
                <a:solidFill>
                  <a:srgbClr val="FFFFFF"/>
                </a:solidFill>
                <a:latin typeface="Roboto" panose="02000000000000000000" pitchFamily="2" charset="0"/>
                <a:ea typeface="Roboto" panose="02000000000000000000" pitchFamily="2" charset="0"/>
              </a:rPr>
              <a:t>Topical Oils</a:t>
            </a:r>
          </a:p>
        </p:txBody>
      </p:sp>
      <p:pic>
        <p:nvPicPr>
          <p:cNvPr id="10" name="Picture 9" descr="A bottle of wine&#10;&#10;Description automatically generated with medium confidence">
            <a:extLst>
              <a:ext uri="{FF2B5EF4-FFF2-40B4-BE49-F238E27FC236}">
                <a16:creationId xmlns:a16="http://schemas.microsoft.com/office/drawing/2014/main" id="{97DBF998-E82F-4F89-BBEE-C151EF57E246}"/>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r="5" b="5"/>
          <a:stretch/>
        </p:blipFill>
        <p:spPr>
          <a:xfrm>
            <a:off x="1826653" y="1801891"/>
            <a:ext cx="2593464" cy="2593464"/>
          </a:xfrm>
          <a:custGeom>
            <a:avLst/>
            <a:gdLst/>
            <a:ahLst/>
            <a:cxnLst/>
            <a:rect l="l" t="t" r="r" b="b"/>
            <a:pathLst>
              <a:path w="2593464" h="2593464">
                <a:moveTo>
                  <a:pt x="1296732" y="0"/>
                </a:moveTo>
                <a:cubicBezTo>
                  <a:pt x="2012897" y="0"/>
                  <a:pt x="2593464" y="580567"/>
                  <a:pt x="2593464" y="1296732"/>
                </a:cubicBezTo>
                <a:cubicBezTo>
                  <a:pt x="2593464" y="2012897"/>
                  <a:pt x="2012897" y="2593464"/>
                  <a:pt x="1296732" y="2593464"/>
                </a:cubicBezTo>
                <a:cubicBezTo>
                  <a:pt x="580567" y="2593464"/>
                  <a:pt x="0" y="2012897"/>
                  <a:pt x="0" y="1296732"/>
                </a:cubicBezTo>
                <a:cubicBezTo>
                  <a:pt x="0" y="580567"/>
                  <a:pt x="580567" y="0"/>
                  <a:pt x="1296732" y="0"/>
                </a:cubicBezTo>
                <a:close/>
              </a:path>
            </a:pathLst>
          </a:custGeom>
        </p:spPr>
      </p:pic>
      <p:pic>
        <p:nvPicPr>
          <p:cNvPr id="6" name="Content Placeholder 5" descr="A bottle of wine&#10;&#10;Description automatically generated with medium confidence">
            <a:extLst>
              <a:ext uri="{FF2B5EF4-FFF2-40B4-BE49-F238E27FC236}">
                <a16:creationId xmlns:a16="http://schemas.microsoft.com/office/drawing/2014/main" id="{3C043DD6-06D3-4290-8AB6-27921B7ECA0F}"/>
              </a:ext>
            </a:extLst>
          </p:cNvPr>
          <p:cNvPicPr>
            <a:picLocks noGrp="1" noChangeAspect="1"/>
          </p:cNvPicPr>
          <p:nvPr>
            <p:ph idx="1"/>
          </p:nvPr>
        </p:nvPicPr>
        <p:blipFill rotWithShape="1">
          <a:blip r:embed="rId5" cstate="screen">
            <a:extLst>
              <a:ext uri="{28A0092B-C50C-407E-A947-70E740481C1C}">
                <a14:useLocalDpi xmlns:a14="http://schemas.microsoft.com/office/drawing/2010/main" val="0"/>
              </a:ext>
            </a:extLst>
          </a:blip>
          <a:srcRect r="5" b="5"/>
          <a:stretch/>
        </p:blipFill>
        <p:spPr>
          <a:xfrm>
            <a:off x="4813890" y="1801891"/>
            <a:ext cx="2593464" cy="2593464"/>
          </a:xfrm>
          <a:custGeom>
            <a:avLst/>
            <a:gdLst/>
            <a:ahLst/>
            <a:cxnLst/>
            <a:rect l="l" t="t" r="r" b="b"/>
            <a:pathLst>
              <a:path w="2593464" h="2593464">
                <a:moveTo>
                  <a:pt x="1296732" y="0"/>
                </a:moveTo>
                <a:cubicBezTo>
                  <a:pt x="2012897" y="0"/>
                  <a:pt x="2593464" y="580567"/>
                  <a:pt x="2593464" y="1296732"/>
                </a:cubicBezTo>
                <a:cubicBezTo>
                  <a:pt x="2593464" y="2012897"/>
                  <a:pt x="2012897" y="2593464"/>
                  <a:pt x="1296732" y="2593464"/>
                </a:cubicBezTo>
                <a:cubicBezTo>
                  <a:pt x="580567" y="2593464"/>
                  <a:pt x="0" y="2012897"/>
                  <a:pt x="0" y="1296732"/>
                </a:cubicBezTo>
                <a:cubicBezTo>
                  <a:pt x="0" y="580567"/>
                  <a:pt x="580567" y="0"/>
                  <a:pt x="1296732" y="0"/>
                </a:cubicBezTo>
                <a:close/>
              </a:path>
            </a:pathLst>
          </a:custGeom>
        </p:spPr>
      </p:pic>
      <p:pic>
        <p:nvPicPr>
          <p:cNvPr id="8" name="Picture 7" descr="A bottle of wine&#10;&#10;Description automatically generated with medium confidence">
            <a:extLst>
              <a:ext uri="{FF2B5EF4-FFF2-40B4-BE49-F238E27FC236}">
                <a16:creationId xmlns:a16="http://schemas.microsoft.com/office/drawing/2014/main" id="{5FDAA0C1-C4FB-49D1-B5C4-042AA20E56FF}"/>
              </a:ext>
            </a:extLst>
          </p:cNvPr>
          <p:cNvPicPr>
            <a:picLocks noChangeAspect="1"/>
          </p:cNvPicPr>
          <p:nvPr/>
        </p:nvPicPr>
        <p:blipFill rotWithShape="1">
          <a:blip r:embed="rId6" cstate="screen">
            <a:extLst>
              <a:ext uri="{28A0092B-C50C-407E-A947-70E740481C1C}">
                <a14:useLocalDpi xmlns:a14="http://schemas.microsoft.com/office/drawing/2010/main" val="0"/>
              </a:ext>
            </a:extLst>
          </a:blip>
          <a:srcRect l="4750"/>
          <a:stretch/>
        </p:blipFill>
        <p:spPr>
          <a:xfrm>
            <a:off x="7801127" y="1801891"/>
            <a:ext cx="2593464" cy="2593464"/>
          </a:xfrm>
          <a:custGeom>
            <a:avLst/>
            <a:gdLst/>
            <a:ahLst/>
            <a:cxnLst/>
            <a:rect l="l" t="t" r="r" b="b"/>
            <a:pathLst>
              <a:path w="2593464" h="2593464">
                <a:moveTo>
                  <a:pt x="1296732" y="0"/>
                </a:moveTo>
                <a:cubicBezTo>
                  <a:pt x="2012897" y="0"/>
                  <a:pt x="2593464" y="580567"/>
                  <a:pt x="2593464" y="1296732"/>
                </a:cubicBezTo>
                <a:cubicBezTo>
                  <a:pt x="2593464" y="2012897"/>
                  <a:pt x="2012897" y="2593464"/>
                  <a:pt x="1296732" y="2593464"/>
                </a:cubicBezTo>
                <a:cubicBezTo>
                  <a:pt x="580567" y="2593464"/>
                  <a:pt x="0" y="2012897"/>
                  <a:pt x="0" y="1296732"/>
                </a:cubicBezTo>
                <a:cubicBezTo>
                  <a:pt x="0" y="580567"/>
                  <a:pt x="580567" y="0"/>
                  <a:pt x="1296732" y="0"/>
                </a:cubicBezTo>
                <a:close/>
              </a:path>
            </a:pathLst>
          </a:custGeom>
        </p:spPr>
      </p:pic>
      <p:sp>
        <p:nvSpPr>
          <p:cNvPr id="5" name="Text Placeholder 4">
            <a:extLst>
              <a:ext uri="{FF2B5EF4-FFF2-40B4-BE49-F238E27FC236}">
                <a16:creationId xmlns:a16="http://schemas.microsoft.com/office/drawing/2014/main" id="{2B58E6B9-5891-4789-98A4-586FB8655446}"/>
              </a:ext>
            </a:extLst>
          </p:cNvPr>
          <p:cNvSpPr>
            <a:spLocks noGrp="1"/>
          </p:cNvSpPr>
          <p:nvPr>
            <p:ph type="body" sz="half" idx="2"/>
          </p:nvPr>
        </p:nvSpPr>
        <p:spPr>
          <a:xfrm>
            <a:off x="1797643" y="4837397"/>
            <a:ext cx="9448800" cy="833006"/>
          </a:xfrm>
        </p:spPr>
        <p:txBody>
          <a:bodyPr vert="horz" lIns="91440" tIns="45720" rIns="91440" bIns="45720" rtlCol="0">
            <a:normAutofit/>
          </a:bodyPr>
          <a:lstStyle/>
          <a:p>
            <a:r>
              <a:rPr lang="en-US" sz="2000" b="1" dirty="0">
                <a:effectLst/>
                <a:latin typeface="Roboto" panose="02000000000000000000" pitchFamily="2" charset="0"/>
                <a:ea typeface="Roboto" panose="02000000000000000000" pitchFamily="2" charset="0"/>
              </a:rPr>
              <a:t>This specially formulated 100% natural body oil can be used topically.</a:t>
            </a:r>
          </a:p>
          <a:p>
            <a:r>
              <a:rPr lang="en-US" sz="2000" b="1" dirty="0">
                <a:latin typeface="Roboto" panose="02000000000000000000" pitchFamily="2" charset="0"/>
                <a:ea typeface="Roboto" panose="02000000000000000000" pitchFamily="2" charset="0"/>
              </a:rPr>
              <a:t>Optimum Grade MCT oil infused with CBD stems and appropriate tea blend</a:t>
            </a:r>
          </a:p>
        </p:txBody>
      </p:sp>
      <p:pic>
        <p:nvPicPr>
          <p:cNvPr id="4" name="Topical application">
            <a:hlinkClick r:id="" action="ppaction://media"/>
            <a:extLst>
              <a:ext uri="{FF2B5EF4-FFF2-40B4-BE49-F238E27FC236}">
                <a16:creationId xmlns:a16="http://schemas.microsoft.com/office/drawing/2014/main" id="{D7A87462-26C0-63B1-5053-C82691B8F46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0700383" y="577188"/>
            <a:ext cx="546060" cy="546060"/>
          </a:xfrm>
          <a:prstGeom prst="rect">
            <a:avLst/>
          </a:prstGeom>
        </p:spPr>
      </p:pic>
      <p:pic>
        <p:nvPicPr>
          <p:cNvPr id="7" name="Picture 6">
            <a:extLst>
              <a:ext uri="{FF2B5EF4-FFF2-40B4-BE49-F238E27FC236}">
                <a16:creationId xmlns:a16="http://schemas.microsoft.com/office/drawing/2014/main" id="{FB7F16B9-712E-68BA-5B5F-076AEF0A66CA}"/>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9636631" y="6112446"/>
            <a:ext cx="2343875" cy="523170"/>
          </a:xfrm>
          <a:prstGeom prst="rect">
            <a:avLst/>
          </a:prstGeom>
          <a:noFill/>
          <a:ln>
            <a:noFill/>
          </a:ln>
        </p:spPr>
      </p:pic>
      <p:sp>
        <p:nvSpPr>
          <p:cNvPr id="16" name="TextBox 15">
            <a:extLst>
              <a:ext uri="{FF2B5EF4-FFF2-40B4-BE49-F238E27FC236}">
                <a16:creationId xmlns:a16="http://schemas.microsoft.com/office/drawing/2014/main" id="{22B2EBE6-C683-4DAA-97A9-53565B98C86A}"/>
              </a:ext>
            </a:extLst>
          </p:cNvPr>
          <p:cNvSpPr txBox="1"/>
          <p:nvPr/>
        </p:nvSpPr>
        <p:spPr>
          <a:xfrm>
            <a:off x="9823492" y="665552"/>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3022001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545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picture containing food&#10;&#10;Description automatically generated">
            <a:extLst>
              <a:ext uri="{FF2B5EF4-FFF2-40B4-BE49-F238E27FC236}">
                <a16:creationId xmlns:a16="http://schemas.microsoft.com/office/drawing/2014/main" id="{E32F1A77-C023-49C7-B071-5947869E8504}"/>
              </a:ext>
            </a:extLst>
          </p:cNvPr>
          <p:cNvPicPr>
            <a:picLocks noGrp="1" noChangeAspect="1"/>
          </p:cNvPicPr>
          <p:nvPr>
            <p:ph idx="1"/>
          </p:nvPr>
        </p:nvPicPr>
        <p:blipFill rotWithShape="1">
          <a:blip r:embed="rId4" cstate="screen">
            <a:extLst>
              <a:ext uri="{28A0092B-C50C-407E-A947-70E740481C1C}">
                <a14:useLocalDpi xmlns:a14="http://schemas.microsoft.com/office/drawing/2010/main" val="0"/>
              </a:ext>
            </a:extLst>
          </a:blip>
          <a:srcRect l="29779" t="16615" r="41119" b="4860"/>
          <a:stretch/>
        </p:blipFill>
        <p:spPr>
          <a:xfrm>
            <a:off x="10025875" y="2434228"/>
            <a:ext cx="957704" cy="1939047"/>
          </a:xfrm>
        </p:spPr>
      </p:pic>
      <p:sp>
        <p:nvSpPr>
          <p:cNvPr id="5" name="Text Placeholder 4">
            <a:extLst>
              <a:ext uri="{FF2B5EF4-FFF2-40B4-BE49-F238E27FC236}">
                <a16:creationId xmlns:a16="http://schemas.microsoft.com/office/drawing/2014/main" id="{2B58E6B9-5891-4789-98A4-586FB8655446}"/>
              </a:ext>
            </a:extLst>
          </p:cNvPr>
          <p:cNvSpPr>
            <a:spLocks noGrp="1"/>
          </p:cNvSpPr>
          <p:nvPr>
            <p:ph type="body" sz="half" idx="2"/>
          </p:nvPr>
        </p:nvSpPr>
        <p:spPr>
          <a:xfrm>
            <a:off x="699829" y="1898778"/>
            <a:ext cx="4856337" cy="3865207"/>
          </a:xfrm>
        </p:spPr>
        <p:txBody>
          <a:bodyPr>
            <a:noAutofit/>
          </a:bodyPr>
          <a:lstStyle/>
          <a:p>
            <a:pPr algn="just"/>
            <a:r>
              <a:rPr lang="en-US" sz="2000" dirty="0">
                <a:latin typeface="Roboto" panose="02000000000000000000" pitchFamily="2" charset="0"/>
                <a:ea typeface="Roboto" panose="02000000000000000000" pitchFamily="2" charset="0"/>
              </a:rPr>
              <a:t>Natural Lore Wellness has introduced a range of Essence formulas that gently infuse our uniquely blended herbal Tea Range in the highest quality MCT oil and recommended to be taken as daily nourishment via drops on the tongue. For anyone using Whole Plant Cannabis Formulas for their health and well-being, these Essences are also bioenergetically created to complement these oils by enhancing the terpene range and therapeutic elements according the blends’ properties.</a:t>
            </a:r>
            <a:endParaRPr lang="en-AU" sz="2000" dirty="0">
              <a:latin typeface="Roboto" panose="02000000000000000000" pitchFamily="2" charset="0"/>
              <a:ea typeface="Roboto" panose="02000000000000000000" pitchFamily="2" charset="0"/>
            </a:endParaRPr>
          </a:p>
        </p:txBody>
      </p:sp>
      <p:pic>
        <p:nvPicPr>
          <p:cNvPr id="8" name="Picture 7" descr="A picture containing indoor, food&#10;&#10;Description automatically generated">
            <a:extLst>
              <a:ext uri="{FF2B5EF4-FFF2-40B4-BE49-F238E27FC236}">
                <a16:creationId xmlns:a16="http://schemas.microsoft.com/office/drawing/2014/main" id="{F9624370-2F99-4EF2-B2D4-E95664522987}"/>
              </a:ext>
            </a:extLst>
          </p:cNvPr>
          <p:cNvPicPr>
            <a:picLocks noChangeAspect="1"/>
          </p:cNvPicPr>
          <p:nvPr/>
        </p:nvPicPr>
        <p:blipFill rotWithShape="1">
          <a:blip r:embed="rId5" cstate="screen">
            <a:extLst>
              <a:ext uri="{28A0092B-C50C-407E-A947-70E740481C1C}">
                <a14:useLocalDpi xmlns:a14="http://schemas.microsoft.com/office/drawing/2010/main" val="0"/>
              </a:ext>
            </a:extLst>
          </a:blip>
          <a:srcRect l="35156" t="18197" r="35917" b="6736"/>
          <a:stretch/>
        </p:blipFill>
        <p:spPr>
          <a:xfrm>
            <a:off x="10924468" y="4333052"/>
            <a:ext cx="1013588" cy="1973884"/>
          </a:xfrm>
          <a:prstGeom prst="rect">
            <a:avLst/>
          </a:prstGeom>
        </p:spPr>
      </p:pic>
      <p:pic>
        <p:nvPicPr>
          <p:cNvPr id="10" name="Picture 9" descr="A picture containing indoor&#10;&#10;Description automatically generated">
            <a:extLst>
              <a:ext uri="{FF2B5EF4-FFF2-40B4-BE49-F238E27FC236}">
                <a16:creationId xmlns:a16="http://schemas.microsoft.com/office/drawing/2014/main" id="{F9ABD3DA-419B-4FD5-96D7-BDFA5F4D6A03}"/>
              </a:ext>
            </a:extLst>
          </p:cNvPr>
          <p:cNvPicPr>
            <a:picLocks noChangeAspect="1"/>
          </p:cNvPicPr>
          <p:nvPr/>
        </p:nvPicPr>
        <p:blipFill rotWithShape="1">
          <a:blip r:embed="rId6" cstate="screen">
            <a:extLst>
              <a:ext uri="{28A0092B-C50C-407E-A947-70E740481C1C}">
                <a14:useLocalDpi xmlns:a14="http://schemas.microsoft.com/office/drawing/2010/main" val="0"/>
              </a:ext>
            </a:extLst>
          </a:blip>
          <a:srcRect l="34238" t="15942" r="34299" b="2794"/>
          <a:stretch/>
        </p:blipFill>
        <p:spPr>
          <a:xfrm>
            <a:off x="9982249" y="4367889"/>
            <a:ext cx="1006150" cy="1949819"/>
          </a:xfrm>
          <a:prstGeom prst="rect">
            <a:avLst/>
          </a:prstGeom>
        </p:spPr>
      </p:pic>
      <p:pic>
        <p:nvPicPr>
          <p:cNvPr id="12" name="Picture 11" descr="A picture containing food&#10;&#10;Description automatically generated">
            <a:extLst>
              <a:ext uri="{FF2B5EF4-FFF2-40B4-BE49-F238E27FC236}">
                <a16:creationId xmlns:a16="http://schemas.microsoft.com/office/drawing/2014/main" id="{15E5B2AB-F37B-484D-82B9-C448191A98F1}"/>
              </a:ext>
            </a:extLst>
          </p:cNvPr>
          <p:cNvPicPr>
            <a:picLocks noChangeAspect="1"/>
          </p:cNvPicPr>
          <p:nvPr/>
        </p:nvPicPr>
        <p:blipFill rotWithShape="1">
          <a:blip r:embed="rId7" cstate="screen">
            <a:extLst>
              <a:ext uri="{28A0092B-C50C-407E-A947-70E740481C1C}">
                <a14:useLocalDpi xmlns:a14="http://schemas.microsoft.com/office/drawing/2010/main" val="0"/>
              </a:ext>
            </a:extLst>
          </a:blip>
          <a:srcRect l="28985" t="11179" r="39269" b="3933"/>
          <a:stretch/>
        </p:blipFill>
        <p:spPr>
          <a:xfrm>
            <a:off x="6155341" y="2434228"/>
            <a:ext cx="966313" cy="1939047"/>
          </a:xfrm>
          <a:prstGeom prst="rect">
            <a:avLst/>
          </a:prstGeom>
        </p:spPr>
      </p:pic>
      <p:pic>
        <p:nvPicPr>
          <p:cNvPr id="14" name="Picture 13" descr="A picture containing indoor, cream&#10;&#10;Description automatically generated">
            <a:extLst>
              <a:ext uri="{FF2B5EF4-FFF2-40B4-BE49-F238E27FC236}">
                <a16:creationId xmlns:a16="http://schemas.microsoft.com/office/drawing/2014/main" id="{16319D59-6007-4844-A813-A4174A714908}"/>
              </a:ext>
            </a:extLst>
          </p:cNvPr>
          <p:cNvPicPr>
            <a:picLocks noChangeAspect="1"/>
          </p:cNvPicPr>
          <p:nvPr/>
        </p:nvPicPr>
        <p:blipFill rotWithShape="1">
          <a:blip r:embed="rId8" cstate="screen">
            <a:extLst>
              <a:ext uri="{28A0092B-C50C-407E-A947-70E740481C1C}">
                <a14:useLocalDpi xmlns:a14="http://schemas.microsoft.com/office/drawing/2010/main" val="0"/>
              </a:ext>
            </a:extLst>
          </a:blip>
          <a:srcRect l="30197" t="16948" r="42317" b="3483"/>
          <a:stretch/>
        </p:blipFill>
        <p:spPr>
          <a:xfrm>
            <a:off x="8110064" y="4326553"/>
            <a:ext cx="914481" cy="1986546"/>
          </a:xfrm>
          <a:prstGeom prst="rect">
            <a:avLst/>
          </a:prstGeom>
        </p:spPr>
      </p:pic>
      <p:pic>
        <p:nvPicPr>
          <p:cNvPr id="16" name="Picture 15" descr="A bottle of nail polish&#10;&#10;Description automatically generated with low confidence">
            <a:extLst>
              <a:ext uri="{FF2B5EF4-FFF2-40B4-BE49-F238E27FC236}">
                <a16:creationId xmlns:a16="http://schemas.microsoft.com/office/drawing/2014/main" id="{7A53580D-472C-4854-8598-29912B46E907}"/>
              </a:ext>
            </a:extLst>
          </p:cNvPr>
          <p:cNvPicPr>
            <a:picLocks noChangeAspect="1"/>
          </p:cNvPicPr>
          <p:nvPr/>
        </p:nvPicPr>
        <p:blipFill rotWithShape="1">
          <a:blip r:embed="rId9" cstate="screen">
            <a:extLst>
              <a:ext uri="{28A0092B-C50C-407E-A947-70E740481C1C}">
                <a14:useLocalDpi xmlns:a14="http://schemas.microsoft.com/office/drawing/2010/main" val="0"/>
              </a:ext>
            </a:extLst>
          </a:blip>
          <a:srcRect l="31399" t="15417" r="38965" b="5011"/>
          <a:stretch/>
        </p:blipFill>
        <p:spPr>
          <a:xfrm>
            <a:off x="9024545" y="4349633"/>
            <a:ext cx="974194" cy="1962689"/>
          </a:xfrm>
          <a:prstGeom prst="rect">
            <a:avLst/>
          </a:prstGeom>
        </p:spPr>
      </p:pic>
      <p:pic>
        <p:nvPicPr>
          <p:cNvPr id="18" name="Picture 17" descr="A picture containing indoor&#10;&#10;Description automatically generated">
            <a:extLst>
              <a:ext uri="{FF2B5EF4-FFF2-40B4-BE49-F238E27FC236}">
                <a16:creationId xmlns:a16="http://schemas.microsoft.com/office/drawing/2014/main" id="{15C01AEB-2ECE-40FA-9FDC-57F0659478BA}"/>
              </a:ext>
            </a:extLst>
          </p:cNvPr>
          <p:cNvPicPr>
            <a:picLocks noChangeAspect="1"/>
          </p:cNvPicPr>
          <p:nvPr/>
        </p:nvPicPr>
        <p:blipFill rotWithShape="1">
          <a:blip r:embed="rId10" cstate="screen">
            <a:extLst>
              <a:ext uri="{28A0092B-C50C-407E-A947-70E740481C1C}">
                <a14:useLocalDpi xmlns:a14="http://schemas.microsoft.com/office/drawing/2010/main" val="0"/>
              </a:ext>
            </a:extLst>
          </a:blip>
          <a:srcRect l="28672" t="16202" r="41829" b="3656"/>
          <a:stretch/>
        </p:blipFill>
        <p:spPr>
          <a:xfrm>
            <a:off x="10983579" y="2434228"/>
            <a:ext cx="957705" cy="1952581"/>
          </a:xfrm>
          <a:prstGeom prst="rect">
            <a:avLst/>
          </a:prstGeom>
        </p:spPr>
      </p:pic>
      <p:pic>
        <p:nvPicPr>
          <p:cNvPr id="20" name="Picture 19">
            <a:extLst>
              <a:ext uri="{FF2B5EF4-FFF2-40B4-BE49-F238E27FC236}">
                <a16:creationId xmlns:a16="http://schemas.microsoft.com/office/drawing/2014/main" id="{887443F7-43A0-4C17-BFF9-61F89EFBACD4}"/>
              </a:ext>
            </a:extLst>
          </p:cNvPr>
          <p:cNvPicPr>
            <a:picLocks noChangeAspect="1"/>
          </p:cNvPicPr>
          <p:nvPr/>
        </p:nvPicPr>
        <p:blipFill rotWithShape="1">
          <a:blip r:embed="rId11" cstate="screen">
            <a:extLst>
              <a:ext uri="{28A0092B-C50C-407E-A947-70E740481C1C}">
                <a14:useLocalDpi xmlns:a14="http://schemas.microsoft.com/office/drawing/2010/main" val="0"/>
              </a:ext>
            </a:extLst>
          </a:blip>
          <a:srcRect l="28432" t="15814" r="41553" b="4147"/>
          <a:stretch/>
        </p:blipFill>
        <p:spPr>
          <a:xfrm>
            <a:off x="7167844" y="4373275"/>
            <a:ext cx="969031" cy="1939047"/>
          </a:xfrm>
          <a:prstGeom prst="rect">
            <a:avLst/>
          </a:prstGeom>
        </p:spPr>
      </p:pic>
      <p:pic>
        <p:nvPicPr>
          <p:cNvPr id="22" name="Picture 21" descr="A picture containing indoor, food, cream&#10;&#10;Description automatically generated">
            <a:extLst>
              <a:ext uri="{FF2B5EF4-FFF2-40B4-BE49-F238E27FC236}">
                <a16:creationId xmlns:a16="http://schemas.microsoft.com/office/drawing/2014/main" id="{618E02A4-24B5-4B7C-91B5-7187714B4D0F}"/>
              </a:ext>
            </a:extLst>
          </p:cNvPr>
          <p:cNvPicPr>
            <a:picLocks noChangeAspect="1"/>
          </p:cNvPicPr>
          <p:nvPr/>
        </p:nvPicPr>
        <p:blipFill rotWithShape="1">
          <a:blip r:embed="rId12" cstate="screen">
            <a:extLst>
              <a:ext uri="{28A0092B-C50C-407E-A947-70E740481C1C}">
                <a14:useLocalDpi xmlns:a14="http://schemas.microsoft.com/office/drawing/2010/main" val="0"/>
              </a:ext>
            </a:extLst>
          </a:blip>
          <a:srcRect l="33320" t="18951" r="37483" b="3901"/>
          <a:stretch/>
        </p:blipFill>
        <p:spPr>
          <a:xfrm>
            <a:off x="9062346" y="2434228"/>
            <a:ext cx="957703" cy="1939047"/>
          </a:xfrm>
          <a:prstGeom prst="rect">
            <a:avLst/>
          </a:prstGeom>
        </p:spPr>
      </p:pic>
      <p:pic>
        <p:nvPicPr>
          <p:cNvPr id="24" name="Picture 23" descr="A picture containing indoor, food&#10;&#10;Description automatically generated">
            <a:extLst>
              <a:ext uri="{FF2B5EF4-FFF2-40B4-BE49-F238E27FC236}">
                <a16:creationId xmlns:a16="http://schemas.microsoft.com/office/drawing/2014/main" id="{DD31B98F-2063-4C2E-842D-4FDE2FC497F8}"/>
              </a:ext>
            </a:extLst>
          </p:cNvPr>
          <p:cNvPicPr>
            <a:picLocks noChangeAspect="1"/>
          </p:cNvPicPr>
          <p:nvPr/>
        </p:nvPicPr>
        <p:blipFill rotWithShape="1">
          <a:blip r:embed="rId13" cstate="screen">
            <a:extLst>
              <a:ext uri="{28A0092B-C50C-407E-A947-70E740481C1C}">
                <a14:useLocalDpi xmlns:a14="http://schemas.microsoft.com/office/drawing/2010/main" val="0"/>
              </a:ext>
            </a:extLst>
          </a:blip>
          <a:srcRect l="29792" t="10043" r="37696" b="3721"/>
          <a:stretch/>
        </p:blipFill>
        <p:spPr>
          <a:xfrm>
            <a:off x="8082325" y="2434228"/>
            <a:ext cx="974195" cy="1939047"/>
          </a:xfrm>
          <a:prstGeom prst="rect">
            <a:avLst/>
          </a:prstGeom>
        </p:spPr>
      </p:pic>
      <p:pic>
        <p:nvPicPr>
          <p:cNvPr id="26" name="Picture 25" descr="A picture containing indoor, food&#10;&#10;Description automatically generated">
            <a:extLst>
              <a:ext uri="{FF2B5EF4-FFF2-40B4-BE49-F238E27FC236}">
                <a16:creationId xmlns:a16="http://schemas.microsoft.com/office/drawing/2014/main" id="{AD50BF01-2A38-4CF7-9008-9A840AF5752D}"/>
              </a:ext>
            </a:extLst>
          </p:cNvPr>
          <p:cNvPicPr>
            <a:picLocks noChangeAspect="1"/>
          </p:cNvPicPr>
          <p:nvPr/>
        </p:nvPicPr>
        <p:blipFill rotWithShape="1">
          <a:blip r:embed="rId14" cstate="screen">
            <a:extLst>
              <a:ext uri="{28A0092B-C50C-407E-A947-70E740481C1C}">
                <a14:useLocalDpi xmlns:a14="http://schemas.microsoft.com/office/drawing/2010/main" val="0"/>
              </a:ext>
            </a:extLst>
          </a:blip>
          <a:srcRect l="29155" t="10645" r="38581" b="5009"/>
          <a:stretch/>
        </p:blipFill>
        <p:spPr>
          <a:xfrm>
            <a:off x="7121654" y="2434228"/>
            <a:ext cx="988410" cy="1939047"/>
          </a:xfrm>
          <a:prstGeom prst="rect">
            <a:avLst/>
          </a:prstGeom>
        </p:spPr>
      </p:pic>
      <p:pic>
        <p:nvPicPr>
          <p:cNvPr id="28" name="Picture 27" descr="A picture containing indoor, food, dessert, cream&#10;&#10;Description automatically generated">
            <a:extLst>
              <a:ext uri="{FF2B5EF4-FFF2-40B4-BE49-F238E27FC236}">
                <a16:creationId xmlns:a16="http://schemas.microsoft.com/office/drawing/2014/main" id="{9D53DA47-7BFF-4F8A-8701-C576608A1EDB}"/>
              </a:ext>
            </a:extLst>
          </p:cNvPr>
          <p:cNvPicPr>
            <a:picLocks noChangeAspect="1"/>
          </p:cNvPicPr>
          <p:nvPr/>
        </p:nvPicPr>
        <p:blipFill rotWithShape="1">
          <a:blip r:embed="rId15" cstate="screen">
            <a:extLst>
              <a:ext uri="{28A0092B-C50C-407E-A947-70E740481C1C}">
                <a14:useLocalDpi xmlns:a14="http://schemas.microsoft.com/office/drawing/2010/main" val="0"/>
              </a:ext>
            </a:extLst>
          </a:blip>
          <a:srcRect l="27686" t="9868" r="38913" b="4266"/>
          <a:stretch/>
        </p:blipFill>
        <p:spPr>
          <a:xfrm>
            <a:off x="6162842" y="4373275"/>
            <a:ext cx="1005002" cy="1939047"/>
          </a:xfrm>
          <a:prstGeom prst="rect">
            <a:avLst/>
          </a:prstGeom>
        </p:spPr>
      </p:pic>
      <p:grpSp>
        <p:nvGrpSpPr>
          <p:cNvPr id="15" name="Group 14">
            <a:extLst>
              <a:ext uri="{FF2B5EF4-FFF2-40B4-BE49-F238E27FC236}">
                <a16:creationId xmlns:a16="http://schemas.microsoft.com/office/drawing/2014/main" id="{567F9C80-47F4-2E03-760F-852D00687CC2}"/>
              </a:ext>
            </a:extLst>
          </p:cNvPr>
          <p:cNvGrpSpPr/>
          <p:nvPr/>
        </p:nvGrpSpPr>
        <p:grpSpPr>
          <a:xfrm rot="10800000">
            <a:off x="10027298" y="0"/>
            <a:ext cx="2164702" cy="1814288"/>
            <a:chOff x="7476933" y="717419"/>
            <a:chExt cx="2164702" cy="1814288"/>
          </a:xfrm>
        </p:grpSpPr>
        <p:sp>
          <p:nvSpPr>
            <p:cNvPr id="17" name="Isosceles Triangle 16">
              <a:extLst>
                <a:ext uri="{FF2B5EF4-FFF2-40B4-BE49-F238E27FC236}">
                  <a16:creationId xmlns:a16="http://schemas.microsoft.com/office/drawing/2014/main" id="{2694060E-BFC4-8E49-089D-80BF8E563CC8}"/>
                </a:ext>
              </a:extLst>
            </p:cNvPr>
            <p:cNvSpPr/>
            <p:nvPr/>
          </p:nvSpPr>
          <p:spPr>
            <a:xfrm rot="5400000">
              <a:off x="7652140" y="542212"/>
              <a:ext cx="1814287" cy="2164702"/>
            </a:xfrm>
            <a:prstGeom prst="triangle">
              <a:avLst>
                <a:gd name="adj" fmla="val 10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9" name="Isosceles Triangle 18">
              <a:extLst>
                <a:ext uri="{FF2B5EF4-FFF2-40B4-BE49-F238E27FC236}">
                  <a16:creationId xmlns:a16="http://schemas.microsoft.com/office/drawing/2014/main" id="{C86665C8-62E3-C667-E811-A7E8A7BAE757}"/>
                </a:ext>
              </a:extLst>
            </p:cNvPr>
            <p:cNvSpPr/>
            <p:nvPr/>
          </p:nvSpPr>
          <p:spPr>
            <a:xfrm rot="5400000">
              <a:off x="7572623" y="1202338"/>
              <a:ext cx="1233679" cy="1425060"/>
            </a:xfrm>
            <a:prstGeom prst="triangle">
              <a:avLst>
                <a:gd name="adj" fmla="val 10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3" name="TextBox 22">
            <a:extLst>
              <a:ext uri="{FF2B5EF4-FFF2-40B4-BE49-F238E27FC236}">
                <a16:creationId xmlns:a16="http://schemas.microsoft.com/office/drawing/2014/main" id="{56E2B6D7-814C-6776-E855-7B7DD5EC2BC3}"/>
              </a:ext>
            </a:extLst>
          </p:cNvPr>
          <p:cNvSpPr txBox="1"/>
          <p:nvPr/>
        </p:nvSpPr>
        <p:spPr>
          <a:xfrm>
            <a:off x="699829" y="1387541"/>
            <a:ext cx="6097554" cy="461665"/>
          </a:xfrm>
          <a:prstGeom prst="rect">
            <a:avLst/>
          </a:prstGeom>
          <a:noFill/>
        </p:spPr>
        <p:txBody>
          <a:bodyPr wrap="square">
            <a:spAutoFit/>
          </a:bodyPr>
          <a:lstStyle/>
          <a:p>
            <a:r>
              <a:rPr lang="en-US" sz="2400" b="1" dirty="0">
                <a:solidFill>
                  <a:srgbClr val="6B7C34"/>
                </a:solidFill>
                <a:latin typeface="Roboto" panose="02000000000000000000" pitchFamily="2" charset="0"/>
                <a:ea typeface="Roboto" panose="02000000000000000000" pitchFamily="2" charset="0"/>
              </a:rPr>
              <a:t>Essence Range</a:t>
            </a:r>
          </a:p>
        </p:txBody>
      </p:sp>
      <p:pic>
        <p:nvPicPr>
          <p:cNvPr id="25" name="Picture 24">
            <a:extLst>
              <a:ext uri="{FF2B5EF4-FFF2-40B4-BE49-F238E27FC236}">
                <a16:creationId xmlns:a16="http://schemas.microsoft.com/office/drawing/2014/main" id="{E01E9C0E-8F4D-F4DC-FD4C-5747C9DBAB56}"/>
              </a:ext>
            </a:extLst>
          </p:cNvPr>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324680" y="336797"/>
            <a:ext cx="2343875" cy="523170"/>
          </a:xfrm>
          <a:prstGeom prst="rect">
            <a:avLst/>
          </a:prstGeom>
          <a:noFill/>
          <a:ln>
            <a:noFill/>
          </a:ln>
        </p:spPr>
      </p:pic>
      <p:pic>
        <p:nvPicPr>
          <p:cNvPr id="27" name="NLW Essence Range">
            <a:hlinkClick r:id="" action="ppaction://media"/>
            <a:extLst>
              <a:ext uri="{FF2B5EF4-FFF2-40B4-BE49-F238E27FC236}">
                <a16:creationId xmlns:a16="http://schemas.microsoft.com/office/drawing/2014/main" id="{8241431A-0BB2-D3FB-4237-9231B0D5C860}"/>
              </a:ext>
            </a:extLst>
          </p:cNvPr>
          <p:cNvPicPr>
            <a:picLocks noChangeAspect="1"/>
          </p:cNvPicPr>
          <p:nvPr>
            <a:audioFile r:link="rId2"/>
            <p:extLst>
              <p:ext uri="{DAA4B4D4-6D71-4841-9C94-3DE7FCFB9230}">
                <p14:media xmlns:p14="http://schemas.microsoft.com/office/powerpoint/2010/main" r:embed="rId1"/>
              </p:ext>
            </p:extLst>
          </p:nvPr>
        </p:nvPicPr>
        <p:blipFill>
          <a:blip r:embed="rId17"/>
          <a:stretch>
            <a:fillRect/>
          </a:stretch>
        </p:blipFill>
        <p:spPr>
          <a:xfrm>
            <a:off x="10249480" y="1082741"/>
            <a:ext cx="517459" cy="517459"/>
          </a:xfrm>
          <a:prstGeom prst="rect">
            <a:avLst/>
          </a:prstGeom>
        </p:spPr>
      </p:pic>
      <p:sp>
        <p:nvSpPr>
          <p:cNvPr id="21" name="TextBox 20">
            <a:extLst>
              <a:ext uri="{FF2B5EF4-FFF2-40B4-BE49-F238E27FC236}">
                <a16:creationId xmlns:a16="http://schemas.microsoft.com/office/drawing/2014/main" id="{63E746BD-AE24-49C6-9165-4F9C35FE911E}"/>
              </a:ext>
            </a:extLst>
          </p:cNvPr>
          <p:cNvSpPr txBox="1"/>
          <p:nvPr/>
        </p:nvSpPr>
        <p:spPr>
          <a:xfrm>
            <a:off x="9354502" y="1174590"/>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285571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8613" fill="hold"/>
                                        <p:tgtEl>
                                          <p:spTgt spid="2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remove" display="0">
                  <p:stCondLst>
                    <p:cond delay="indefinite"/>
                  </p:stCondLst>
                  <p:endCondLst>
                    <p:cond evt="onStopAudio" delay="0">
                      <p:tgtEl>
                        <p:sldTgt/>
                      </p:tgtEl>
                    </p:cond>
                  </p:endCondLst>
                </p:cTn>
                <p:tgtEl>
                  <p:spTgt spid="2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F8A7B78-923E-3152-3CD7-F49F9130A37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4680" y="336797"/>
            <a:ext cx="2343875" cy="523170"/>
          </a:xfrm>
          <a:prstGeom prst="rect">
            <a:avLst/>
          </a:prstGeom>
          <a:noFill/>
          <a:ln>
            <a:noFill/>
          </a:ln>
        </p:spPr>
      </p:pic>
      <p:sp>
        <p:nvSpPr>
          <p:cNvPr id="25" name="Isosceles Triangle 24">
            <a:extLst>
              <a:ext uri="{FF2B5EF4-FFF2-40B4-BE49-F238E27FC236}">
                <a16:creationId xmlns:a16="http://schemas.microsoft.com/office/drawing/2014/main" id="{78F08068-E9E6-8876-81B0-AB6451C20F2F}"/>
              </a:ext>
            </a:extLst>
          </p:cNvPr>
          <p:cNvSpPr/>
          <p:nvPr/>
        </p:nvSpPr>
        <p:spPr>
          <a:xfrm rot="5400000">
            <a:off x="175208" y="4868505"/>
            <a:ext cx="1814287" cy="2164702"/>
          </a:xfrm>
          <a:prstGeom prst="triangle">
            <a:avLst>
              <a:gd name="adj" fmla="val 10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6" name="Isosceles Triangle 25">
            <a:extLst>
              <a:ext uri="{FF2B5EF4-FFF2-40B4-BE49-F238E27FC236}">
                <a16:creationId xmlns:a16="http://schemas.microsoft.com/office/drawing/2014/main" id="{BC2AB04C-C3C3-8EAA-EF6B-C945395AB5B8}"/>
              </a:ext>
            </a:extLst>
          </p:cNvPr>
          <p:cNvSpPr/>
          <p:nvPr/>
        </p:nvSpPr>
        <p:spPr>
          <a:xfrm rot="5400000">
            <a:off x="95691" y="5528631"/>
            <a:ext cx="1233679" cy="1425060"/>
          </a:xfrm>
          <a:prstGeom prst="triangle">
            <a:avLst>
              <a:gd name="adj" fmla="val 10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7" name="Group 6">
            <a:extLst>
              <a:ext uri="{FF2B5EF4-FFF2-40B4-BE49-F238E27FC236}">
                <a16:creationId xmlns:a16="http://schemas.microsoft.com/office/drawing/2014/main" id="{3FCA298D-F245-5F68-50C4-3438A3F6D231}"/>
              </a:ext>
            </a:extLst>
          </p:cNvPr>
          <p:cNvGrpSpPr/>
          <p:nvPr/>
        </p:nvGrpSpPr>
        <p:grpSpPr>
          <a:xfrm rot="10800000">
            <a:off x="10027298" y="0"/>
            <a:ext cx="2164702" cy="1814288"/>
            <a:chOff x="7476933" y="717419"/>
            <a:chExt cx="2164702" cy="1814288"/>
          </a:xfrm>
        </p:grpSpPr>
        <p:sp>
          <p:nvSpPr>
            <p:cNvPr id="2" name="Isosceles Triangle 1">
              <a:extLst>
                <a:ext uri="{FF2B5EF4-FFF2-40B4-BE49-F238E27FC236}">
                  <a16:creationId xmlns:a16="http://schemas.microsoft.com/office/drawing/2014/main" id="{6F655921-592E-507A-BD95-E4DCBC13945F}"/>
                </a:ext>
              </a:extLst>
            </p:cNvPr>
            <p:cNvSpPr/>
            <p:nvPr/>
          </p:nvSpPr>
          <p:spPr>
            <a:xfrm rot="5400000">
              <a:off x="7652140" y="542212"/>
              <a:ext cx="1814287" cy="2164702"/>
            </a:xfrm>
            <a:prstGeom prst="triangle">
              <a:avLst>
                <a:gd name="adj" fmla="val 10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 name="Isosceles Triangle 3">
              <a:extLst>
                <a:ext uri="{FF2B5EF4-FFF2-40B4-BE49-F238E27FC236}">
                  <a16:creationId xmlns:a16="http://schemas.microsoft.com/office/drawing/2014/main" id="{89367800-5DAB-966F-AA26-F2B618B9AE89}"/>
                </a:ext>
              </a:extLst>
            </p:cNvPr>
            <p:cNvSpPr/>
            <p:nvPr/>
          </p:nvSpPr>
          <p:spPr>
            <a:xfrm rot="5400000">
              <a:off x="7572623" y="1202338"/>
              <a:ext cx="1233679" cy="1425060"/>
            </a:xfrm>
            <a:prstGeom prst="triangle">
              <a:avLst>
                <a:gd name="adj" fmla="val 10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0" name="TextBox 9">
            <a:extLst>
              <a:ext uri="{FF2B5EF4-FFF2-40B4-BE49-F238E27FC236}">
                <a16:creationId xmlns:a16="http://schemas.microsoft.com/office/drawing/2014/main" id="{CB3F38C0-7781-C24E-F8D1-E5364E609AA3}"/>
              </a:ext>
            </a:extLst>
          </p:cNvPr>
          <p:cNvSpPr txBox="1"/>
          <p:nvPr/>
        </p:nvSpPr>
        <p:spPr>
          <a:xfrm>
            <a:off x="465933" y="1033659"/>
            <a:ext cx="6920980" cy="646331"/>
          </a:xfrm>
          <a:prstGeom prst="rect">
            <a:avLst/>
          </a:prstGeom>
          <a:noFill/>
        </p:spPr>
        <p:txBody>
          <a:bodyPr wrap="square">
            <a:spAutoFit/>
          </a:bodyPr>
          <a:lstStyle/>
          <a:p>
            <a:r>
              <a:rPr lang="en-AU" sz="3600" b="1" dirty="0">
                <a:solidFill>
                  <a:srgbClr val="6B7C34"/>
                </a:solidFill>
                <a:latin typeface="Roboto" panose="02000000000000000000" pitchFamily="2" charset="0"/>
                <a:ea typeface="Roboto" panose="02000000000000000000" pitchFamily="2" charset="0"/>
              </a:rPr>
              <a:t>Cannabis Food Concentrates</a:t>
            </a:r>
            <a:r>
              <a:rPr lang="en-AU" sz="3200" b="1" dirty="0">
                <a:solidFill>
                  <a:srgbClr val="6B7C34"/>
                </a:solidFill>
                <a:latin typeface="Roboto" panose="02000000000000000000" pitchFamily="2" charset="0"/>
                <a:ea typeface="Roboto" panose="02000000000000000000" pitchFamily="2" charset="0"/>
              </a:rPr>
              <a:t> </a:t>
            </a:r>
            <a:endParaRPr lang="en-US" sz="3200" b="1" dirty="0">
              <a:solidFill>
                <a:srgbClr val="6B7C34"/>
              </a:solidFill>
              <a:latin typeface="Roboto" panose="02000000000000000000" pitchFamily="2" charset="0"/>
              <a:ea typeface="Roboto" panose="02000000000000000000" pitchFamily="2" charset="0"/>
            </a:endParaRPr>
          </a:p>
        </p:txBody>
      </p:sp>
      <p:pic>
        <p:nvPicPr>
          <p:cNvPr id="19" name="Picture 18" descr="A picture containing cream&#10;&#10;Description automatically generated">
            <a:extLst>
              <a:ext uri="{FF2B5EF4-FFF2-40B4-BE49-F238E27FC236}">
                <a16:creationId xmlns:a16="http://schemas.microsoft.com/office/drawing/2014/main" id="{E81D7693-DA63-A51B-75D8-81633809CB91}"/>
              </a:ext>
            </a:extLst>
          </p:cNvPr>
          <p:cNvPicPr>
            <a:picLocks/>
          </p:cNvPicPr>
          <p:nvPr/>
        </p:nvPicPr>
        <p:blipFill rotWithShape="1">
          <a:blip r:embed="rId5" cstate="screen">
            <a:extLst>
              <a:ext uri="{28A0092B-C50C-407E-A947-70E740481C1C}">
                <a14:useLocalDpi xmlns:a14="http://schemas.microsoft.com/office/drawing/2010/main" val="0"/>
              </a:ext>
            </a:extLst>
          </a:blip>
          <a:srcRect t="7407"/>
          <a:stretch/>
        </p:blipFill>
        <p:spPr>
          <a:xfrm>
            <a:off x="9692232" y="4727297"/>
            <a:ext cx="1828800" cy="1828800"/>
          </a:xfrm>
          <a:prstGeom prst="flowChartConnector">
            <a:avLst/>
          </a:prstGeom>
          <a:ln w="38100">
            <a:solidFill>
              <a:srgbClr val="4472C4"/>
            </a:solidFill>
          </a:ln>
        </p:spPr>
      </p:pic>
      <p:pic>
        <p:nvPicPr>
          <p:cNvPr id="21" name="Picture 20" descr="A picture containing bottle, food, dessert, cream&#10;&#10;Description automatically generated">
            <a:extLst>
              <a:ext uri="{FF2B5EF4-FFF2-40B4-BE49-F238E27FC236}">
                <a16:creationId xmlns:a16="http://schemas.microsoft.com/office/drawing/2014/main" id="{2E9EF37A-08AD-FC16-987D-3AFB4086D12C}"/>
              </a:ext>
            </a:extLst>
          </p:cNvPr>
          <p:cNvPicPr>
            <a:picLocks/>
          </p:cNvPicPr>
          <p:nvPr/>
        </p:nvPicPr>
        <p:blipFill rotWithShape="1">
          <a:blip r:embed="rId6" cstate="screen">
            <a:extLst>
              <a:ext uri="{28A0092B-C50C-407E-A947-70E740481C1C}">
                <a14:useLocalDpi xmlns:a14="http://schemas.microsoft.com/office/drawing/2010/main" val="0"/>
              </a:ext>
            </a:extLst>
          </a:blip>
          <a:srcRect r="2984"/>
          <a:stretch/>
        </p:blipFill>
        <p:spPr>
          <a:xfrm>
            <a:off x="7322234" y="4727297"/>
            <a:ext cx="1828800" cy="1828800"/>
          </a:xfrm>
          <a:prstGeom prst="flowChartConnector">
            <a:avLst/>
          </a:prstGeom>
          <a:ln w="38100">
            <a:solidFill>
              <a:srgbClr val="4472C4"/>
            </a:solidFill>
          </a:ln>
        </p:spPr>
      </p:pic>
      <p:pic>
        <p:nvPicPr>
          <p:cNvPr id="22" name="Picture 21" descr="A picture containing food, dessert, eaten, cream&#10;&#10;Description automatically generated">
            <a:extLst>
              <a:ext uri="{FF2B5EF4-FFF2-40B4-BE49-F238E27FC236}">
                <a16:creationId xmlns:a16="http://schemas.microsoft.com/office/drawing/2014/main" id="{E434607F-79E1-AAFD-5CB0-668A1619B3C1}"/>
              </a:ext>
            </a:extLst>
          </p:cNvPr>
          <p:cNvPicPr>
            <a:picLocks/>
          </p:cNvPicPr>
          <p:nvPr/>
        </p:nvPicPr>
        <p:blipFill>
          <a:blip r:embed="rId7" cstate="screen">
            <a:extLst>
              <a:ext uri="{28A0092B-C50C-407E-A947-70E740481C1C}">
                <a14:useLocalDpi xmlns:a14="http://schemas.microsoft.com/office/drawing/2010/main" val="0"/>
              </a:ext>
            </a:extLst>
          </a:blip>
          <a:stretch>
            <a:fillRect/>
          </a:stretch>
        </p:blipFill>
        <p:spPr>
          <a:xfrm>
            <a:off x="7305908" y="2563004"/>
            <a:ext cx="1828800" cy="1828800"/>
          </a:xfrm>
          <a:prstGeom prst="flowChartConnector">
            <a:avLst/>
          </a:prstGeom>
          <a:ln w="38100">
            <a:solidFill>
              <a:srgbClr val="4472C4"/>
            </a:solidFill>
          </a:ln>
        </p:spPr>
      </p:pic>
      <p:pic>
        <p:nvPicPr>
          <p:cNvPr id="23" name="Picture 22" descr="A picture containing food, dessert, cream&#10;&#10;Description automatically generated">
            <a:extLst>
              <a:ext uri="{FF2B5EF4-FFF2-40B4-BE49-F238E27FC236}">
                <a16:creationId xmlns:a16="http://schemas.microsoft.com/office/drawing/2014/main" id="{157775A5-FB28-2B2B-73B5-44A72C575DA4}"/>
              </a:ext>
            </a:extLst>
          </p:cNvPr>
          <p:cNvPicPr>
            <a:picLocks/>
          </p:cNvPicPr>
          <p:nvPr/>
        </p:nvPicPr>
        <p:blipFill>
          <a:blip r:embed="rId8" cstate="screen">
            <a:extLst>
              <a:ext uri="{28A0092B-C50C-407E-A947-70E740481C1C}">
                <a14:useLocalDpi xmlns:a14="http://schemas.microsoft.com/office/drawing/2010/main" val="0"/>
              </a:ext>
            </a:extLst>
          </a:blip>
          <a:stretch>
            <a:fillRect/>
          </a:stretch>
        </p:blipFill>
        <p:spPr>
          <a:xfrm>
            <a:off x="4886920" y="4699305"/>
            <a:ext cx="1828800" cy="1828800"/>
          </a:xfrm>
          <a:prstGeom prst="flowChartConnector">
            <a:avLst/>
          </a:prstGeom>
          <a:ln w="38100">
            <a:solidFill>
              <a:srgbClr val="4472C4"/>
            </a:solidFill>
          </a:ln>
        </p:spPr>
      </p:pic>
      <p:pic>
        <p:nvPicPr>
          <p:cNvPr id="24" name="Picture 23" descr="A picture containing food, dessert, cream&#10;&#10;Description automatically generated">
            <a:extLst>
              <a:ext uri="{FF2B5EF4-FFF2-40B4-BE49-F238E27FC236}">
                <a16:creationId xmlns:a16="http://schemas.microsoft.com/office/drawing/2014/main" id="{8A8915A4-CCCC-FA60-77A0-023E8B6B2E3D}"/>
              </a:ext>
            </a:extLst>
          </p:cNvPr>
          <p:cNvPicPr>
            <a:picLocks/>
          </p:cNvPicPr>
          <p:nvPr/>
        </p:nvPicPr>
        <p:blipFill>
          <a:blip r:embed="rId9" cstate="screen">
            <a:extLst>
              <a:ext uri="{28A0092B-C50C-407E-A947-70E740481C1C}">
                <a14:useLocalDpi xmlns:a14="http://schemas.microsoft.com/office/drawing/2010/main" val="0"/>
              </a:ext>
            </a:extLst>
          </a:blip>
          <a:stretch>
            <a:fillRect/>
          </a:stretch>
        </p:blipFill>
        <p:spPr>
          <a:xfrm>
            <a:off x="4788945" y="2563003"/>
            <a:ext cx="1828800" cy="1828800"/>
          </a:xfrm>
          <a:prstGeom prst="flowChartConnector">
            <a:avLst/>
          </a:prstGeom>
          <a:ln w="38100">
            <a:solidFill>
              <a:srgbClr val="4472C4"/>
            </a:solidFill>
          </a:ln>
        </p:spPr>
      </p:pic>
      <p:pic>
        <p:nvPicPr>
          <p:cNvPr id="27" name="Picture 26" descr="A bottle of liquid&#10;&#10;Description automatically generated with low confidence">
            <a:extLst>
              <a:ext uri="{FF2B5EF4-FFF2-40B4-BE49-F238E27FC236}">
                <a16:creationId xmlns:a16="http://schemas.microsoft.com/office/drawing/2014/main" id="{C8AC4763-D61B-3570-CCF2-3823CE3EF10E}"/>
              </a:ext>
            </a:extLst>
          </p:cNvPr>
          <p:cNvPicPr>
            <a:picLocks/>
          </p:cNvPicPr>
          <p:nvPr/>
        </p:nvPicPr>
        <p:blipFill rotWithShape="1">
          <a:blip r:embed="rId10" cstate="screen">
            <a:extLst>
              <a:ext uri="{28A0092B-C50C-407E-A947-70E740481C1C}">
                <a14:useLocalDpi xmlns:a14="http://schemas.microsoft.com/office/drawing/2010/main" val="0"/>
              </a:ext>
            </a:extLst>
          </a:blip>
          <a:srcRect l="17652" t="4820" r="9822" b="10172"/>
          <a:stretch/>
        </p:blipFill>
        <p:spPr>
          <a:xfrm>
            <a:off x="9692232" y="2563004"/>
            <a:ext cx="1828800" cy="1828800"/>
          </a:xfrm>
          <a:prstGeom prst="flowChartConnector">
            <a:avLst/>
          </a:prstGeom>
          <a:ln w="38100">
            <a:solidFill>
              <a:srgbClr val="4472C4"/>
            </a:solidFill>
          </a:ln>
        </p:spPr>
      </p:pic>
      <p:pic>
        <p:nvPicPr>
          <p:cNvPr id="31" name="BJ - CFC overview">
            <a:hlinkClick r:id="" action="ppaction://media"/>
            <a:extLst>
              <a:ext uri="{FF2B5EF4-FFF2-40B4-BE49-F238E27FC236}">
                <a16:creationId xmlns:a16="http://schemas.microsoft.com/office/drawing/2014/main" id="{B4B6290F-5335-7DD7-EF07-1367B4381363}"/>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9678125" y="1189191"/>
            <a:ext cx="469765" cy="469765"/>
          </a:xfrm>
          <a:prstGeom prst="rect">
            <a:avLst/>
          </a:prstGeom>
        </p:spPr>
      </p:pic>
      <p:sp>
        <p:nvSpPr>
          <p:cNvPr id="17" name="TextBox 16">
            <a:extLst>
              <a:ext uri="{FF2B5EF4-FFF2-40B4-BE49-F238E27FC236}">
                <a16:creationId xmlns:a16="http://schemas.microsoft.com/office/drawing/2014/main" id="{955A0843-F4B7-4ECB-9B99-C5FA79C161EB}"/>
              </a:ext>
            </a:extLst>
          </p:cNvPr>
          <p:cNvSpPr txBox="1"/>
          <p:nvPr/>
        </p:nvSpPr>
        <p:spPr>
          <a:xfrm>
            <a:off x="8873590" y="1239407"/>
            <a:ext cx="783887" cy="369332"/>
          </a:xfrm>
          <a:prstGeom prst="rect">
            <a:avLst/>
          </a:prstGeom>
          <a:noFill/>
        </p:spPr>
        <p:txBody>
          <a:bodyPr wrap="square" rtlCol="0">
            <a:spAutoFit/>
          </a:bodyPr>
          <a:lstStyle/>
          <a:p>
            <a:r>
              <a:rPr lang="en-AU" dirty="0"/>
              <a:t>Audio</a:t>
            </a:r>
          </a:p>
        </p:txBody>
      </p:sp>
      <p:sp>
        <p:nvSpPr>
          <p:cNvPr id="18" name="TextBox 17">
            <a:extLst>
              <a:ext uri="{FF2B5EF4-FFF2-40B4-BE49-F238E27FC236}">
                <a16:creationId xmlns:a16="http://schemas.microsoft.com/office/drawing/2014/main" id="{02C2E4C8-20EA-4F85-A57E-3EBA52BFAA3F}"/>
              </a:ext>
            </a:extLst>
          </p:cNvPr>
          <p:cNvSpPr txBox="1"/>
          <p:nvPr/>
        </p:nvSpPr>
        <p:spPr>
          <a:xfrm>
            <a:off x="75945" y="1687437"/>
            <a:ext cx="6920980" cy="830997"/>
          </a:xfrm>
          <a:prstGeom prst="rect">
            <a:avLst/>
          </a:prstGeom>
          <a:noFill/>
        </p:spPr>
        <p:txBody>
          <a:bodyPr wrap="square">
            <a:spAutoFit/>
          </a:bodyPr>
          <a:lstStyle/>
          <a:p>
            <a:pPr algn="ctr"/>
            <a:r>
              <a:rPr lang="en-AU" sz="2400" b="1" dirty="0">
                <a:solidFill>
                  <a:srgbClr val="6B7C34"/>
                </a:solidFill>
                <a:latin typeface="Roboto" panose="02000000000000000000" pitchFamily="2" charset="0"/>
                <a:ea typeface="Roboto" panose="02000000000000000000" pitchFamily="2" charset="0"/>
              </a:rPr>
              <a:t>Bell Ananda/Church of Ubuntu Oil Range</a:t>
            </a:r>
          </a:p>
          <a:p>
            <a:pPr algn="ctr"/>
            <a:r>
              <a:rPr lang="en-AU" sz="2400" b="1" dirty="0">
                <a:solidFill>
                  <a:srgbClr val="6B7C34"/>
                </a:solidFill>
                <a:latin typeface="Roboto" panose="02000000000000000000" pitchFamily="2" charset="0"/>
                <a:ea typeface="Roboto" panose="02000000000000000000" pitchFamily="2" charset="0"/>
              </a:rPr>
              <a:t>made by BJ Futter</a:t>
            </a:r>
            <a:endParaRPr lang="en-US" sz="2400" b="1" dirty="0">
              <a:solidFill>
                <a:srgbClr val="6B7C34"/>
              </a:solidFill>
              <a:latin typeface="Roboto" panose="02000000000000000000" pitchFamily="2" charset="0"/>
              <a:ea typeface="Roboto" panose="02000000000000000000" pitchFamily="2" charset="0"/>
            </a:endParaRPr>
          </a:p>
        </p:txBody>
      </p:sp>
      <p:pic>
        <p:nvPicPr>
          <p:cNvPr id="20" name="Picture 2" descr="cou-green-dove">
            <a:extLst>
              <a:ext uri="{FF2B5EF4-FFF2-40B4-BE49-F238E27FC236}">
                <a16:creationId xmlns:a16="http://schemas.microsoft.com/office/drawing/2014/main" id="{1829D93C-8C37-4B41-AB69-B6BF9CFDBDF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87222" y="2572485"/>
            <a:ext cx="1098426" cy="820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0004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99946" fill="hold"/>
                                        <p:tgtEl>
                                          <p:spTgt spid="3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1"/>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F8A7B78-923E-3152-3CD7-F49F9130A37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4680" y="336797"/>
            <a:ext cx="2343875" cy="523170"/>
          </a:xfrm>
          <a:prstGeom prst="rect">
            <a:avLst/>
          </a:prstGeom>
          <a:noFill/>
          <a:ln>
            <a:noFill/>
          </a:ln>
        </p:spPr>
      </p:pic>
      <p:sp>
        <p:nvSpPr>
          <p:cNvPr id="6" name="TextBox 5">
            <a:extLst>
              <a:ext uri="{FF2B5EF4-FFF2-40B4-BE49-F238E27FC236}">
                <a16:creationId xmlns:a16="http://schemas.microsoft.com/office/drawing/2014/main" id="{62FD6365-B8F9-22F3-B9B4-2968920EFBDE}"/>
              </a:ext>
            </a:extLst>
          </p:cNvPr>
          <p:cNvSpPr txBox="1"/>
          <p:nvPr/>
        </p:nvSpPr>
        <p:spPr>
          <a:xfrm>
            <a:off x="1496229" y="1870994"/>
            <a:ext cx="8633149" cy="646331"/>
          </a:xfrm>
          <a:prstGeom prst="rect">
            <a:avLst/>
          </a:prstGeom>
          <a:noFill/>
        </p:spPr>
        <p:txBody>
          <a:bodyPr wrap="square">
            <a:spAutoFit/>
          </a:bodyPr>
          <a:lstStyle/>
          <a:p>
            <a:r>
              <a:rPr lang="en-US" sz="3600" b="1" dirty="0">
                <a:solidFill>
                  <a:srgbClr val="6B7C34"/>
                </a:solidFill>
                <a:latin typeface="Roboto" panose="02000000000000000000" pitchFamily="2" charset="0"/>
                <a:ea typeface="Roboto" panose="02000000000000000000" pitchFamily="2" charset="0"/>
              </a:rPr>
              <a:t>Levels of Cannabinoid Content / Ratios</a:t>
            </a:r>
          </a:p>
        </p:txBody>
      </p:sp>
      <p:sp>
        <p:nvSpPr>
          <p:cNvPr id="8" name="Rectangle 7">
            <a:extLst>
              <a:ext uri="{FF2B5EF4-FFF2-40B4-BE49-F238E27FC236}">
                <a16:creationId xmlns:a16="http://schemas.microsoft.com/office/drawing/2014/main" id="{1D26B22F-8B59-219A-5366-6414B4292002}"/>
              </a:ext>
            </a:extLst>
          </p:cNvPr>
          <p:cNvSpPr/>
          <p:nvPr/>
        </p:nvSpPr>
        <p:spPr>
          <a:xfrm>
            <a:off x="0" y="3079103"/>
            <a:ext cx="12192000" cy="3778898"/>
          </a:xfrm>
          <a:prstGeom prst="rect">
            <a:avLst/>
          </a:prstGeom>
          <a:solidFill>
            <a:srgbClr val="6883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47270DF-2125-B5D7-F15B-DABAC9C566D6}"/>
              </a:ext>
            </a:extLst>
          </p:cNvPr>
          <p:cNvSpPr txBox="1"/>
          <p:nvPr/>
        </p:nvSpPr>
        <p:spPr>
          <a:xfrm>
            <a:off x="1905331" y="4004185"/>
            <a:ext cx="8381338" cy="964367"/>
          </a:xfrm>
          <a:prstGeom prst="rect">
            <a:avLst/>
          </a:prstGeom>
          <a:noFill/>
        </p:spPr>
        <p:txBody>
          <a:bodyPr wrap="square">
            <a:spAutoFit/>
          </a:bodyPr>
          <a:lstStyle/>
          <a:p>
            <a:pPr algn="ctr">
              <a:lnSpc>
                <a:spcPct val="150000"/>
              </a:lnSpc>
            </a:pPr>
            <a:r>
              <a:rPr lang="en-US" sz="2000" b="1" dirty="0">
                <a:solidFill>
                  <a:schemeClr val="bg1"/>
                </a:solidFill>
                <a:latin typeface="Roboto" panose="02000000000000000000" pitchFamily="2" charset="0"/>
                <a:ea typeface="Roboto" panose="02000000000000000000" pitchFamily="2" charset="0"/>
              </a:rPr>
              <a:t>Relates to both Bell Ananda Oil Range and Natural Lore Wellness Range</a:t>
            </a:r>
          </a:p>
          <a:p>
            <a:pPr algn="ctr">
              <a:lnSpc>
                <a:spcPct val="150000"/>
              </a:lnSpc>
            </a:pPr>
            <a:r>
              <a:rPr lang="en-US" sz="2000" b="1" dirty="0">
                <a:solidFill>
                  <a:schemeClr val="bg1"/>
                </a:solidFill>
                <a:latin typeface="Roboto" panose="02000000000000000000" pitchFamily="2" charset="0"/>
                <a:ea typeface="Roboto" panose="02000000000000000000" pitchFamily="2" charset="0"/>
              </a:rPr>
              <a:t>Includes 5/1, 2/1, &amp; 1/6</a:t>
            </a:r>
          </a:p>
        </p:txBody>
      </p:sp>
      <p:pic>
        <p:nvPicPr>
          <p:cNvPr id="12" name="BJ CFC levels">
            <a:hlinkClick r:id="" action="ppaction://media"/>
            <a:extLst>
              <a:ext uri="{FF2B5EF4-FFF2-40B4-BE49-F238E27FC236}">
                <a16:creationId xmlns:a16="http://schemas.microsoft.com/office/drawing/2014/main" id="{A8DD970C-2810-7367-E752-8F15E9D8870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0695410" y="862967"/>
            <a:ext cx="522317" cy="523169"/>
          </a:xfrm>
          <a:prstGeom prst="rect">
            <a:avLst/>
          </a:prstGeom>
        </p:spPr>
      </p:pic>
      <p:sp>
        <p:nvSpPr>
          <p:cNvPr id="7" name="TextBox 6">
            <a:extLst>
              <a:ext uri="{FF2B5EF4-FFF2-40B4-BE49-F238E27FC236}">
                <a16:creationId xmlns:a16="http://schemas.microsoft.com/office/drawing/2014/main" id="{506A3E53-C7A2-4F47-94B3-5E813C480909}"/>
              </a:ext>
            </a:extLst>
          </p:cNvPr>
          <p:cNvSpPr txBox="1"/>
          <p:nvPr/>
        </p:nvSpPr>
        <p:spPr>
          <a:xfrm>
            <a:off x="9894726" y="939885"/>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660309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7509"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F8A7B78-923E-3152-3CD7-F49F9130A37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4680" y="336797"/>
            <a:ext cx="2343875" cy="523170"/>
          </a:xfrm>
          <a:prstGeom prst="rect">
            <a:avLst/>
          </a:prstGeom>
          <a:noFill/>
          <a:ln>
            <a:noFill/>
          </a:ln>
        </p:spPr>
      </p:pic>
      <p:sp>
        <p:nvSpPr>
          <p:cNvPr id="25" name="Isosceles Triangle 24">
            <a:extLst>
              <a:ext uri="{FF2B5EF4-FFF2-40B4-BE49-F238E27FC236}">
                <a16:creationId xmlns:a16="http://schemas.microsoft.com/office/drawing/2014/main" id="{78F08068-E9E6-8876-81B0-AB6451C20F2F}"/>
              </a:ext>
            </a:extLst>
          </p:cNvPr>
          <p:cNvSpPr/>
          <p:nvPr/>
        </p:nvSpPr>
        <p:spPr>
          <a:xfrm rot="5400000">
            <a:off x="175208" y="4868505"/>
            <a:ext cx="1814287" cy="2164702"/>
          </a:xfrm>
          <a:prstGeom prst="triangle">
            <a:avLst>
              <a:gd name="adj" fmla="val 10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6" name="Isosceles Triangle 25">
            <a:extLst>
              <a:ext uri="{FF2B5EF4-FFF2-40B4-BE49-F238E27FC236}">
                <a16:creationId xmlns:a16="http://schemas.microsoft.com/office/drawing/2014/main" id="{BC2AB04C-C3C3-8EAA-EF6B-C945395AB5B8}"/>
              </a:ext>
            </a:extLst>
          </p:cNvPr>
          <p:cNvSpPr/>
          <p:nvPr/>
        </p:nvSpPr>
        <p:spPr>
          <a:xfrm rot="5400000">
            <a:off x="95691" y="5528631"/>
            <a:ext cx="1233679" cy="1425060"/>
          </a:xfrm>
          <a:prstGeom prst="triangle">
            <a:avLst>
              <a:gd name="adj" fmla="val 10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 name="Rectangle 2">
            <a:extLst>
              <a:ext uri="{FF2B5EF4-FFF2-40B4-BE49-F238E27FC236}">
                <a16:creationId xmlns:a16="http://schemas.microsoft.com/office/drawing/2014/main" id="{6469A9F7-411F-7240-C487-0CA40436922B}"/>
              </a:ext>
            </a:extLst>
          </p:cNvPr>
          <p:cNvSpPr/>
          <p:nvPr/>
        </p:nvSpPr>
        <p:spPr>
          <a:xfrm>
            <a:off x="8817429" y="928396"/>
            <a:ext cx="3374571" cy="5001209"/>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585C5E3-2E3E-49AC-FBD1-18DFE39D29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37649" y="1441580"/>
            <a:ext cx="5100736" cy="3974841"/>
          </a:xfrm>
          <a:prstGeom prst="rect">
            <a:avLst/>
          </a:prstGeom>
        </p:spPr>
      </p:pic>
      <p:sp>
        <p:nvSpPr>
          <p:cNvPr id="11" name="TextBox 10">
            <a:extLst>
              <a:ext uri="{FF2B5EF4-FFF2-40B4-BE49-F238E27FC236}">
                <a16:creationId xmlns:a16="http://schemas.microsoft.com/office/drawing/2014/main" id="{5D7E9A59-D2F0-BC32-717C-8C53B007C31F}"/>
              </a:ext>
            </a:extLst>
          </p:cNvPr>
          <p:cNvSpPr txBox="1"/>
          <p:nvPr/>
        </p:nvSpPr>
        <p:spPr>
          <a:xfrm>
            <a:off x="566835" y="2469893"/>
            <a:ext cx="6097554" cy="1518364"/>
          </a:xfrm>
          <a:prstGeom prst="rect">
            <a:avLst/>
          </a:prstGeom>
          <a:noFill/>
        </p:spPr>
        <p:txBody>
          <a:bodyPr wrap="square">
            <a:spAutoFit/>
          </a:bodyPr>
          <a:lstStyle/>
          <a:p>
            <a:pPr>
              <a:lnSpc>
                <a:spcPct val="150000"/>
              </a:lnSpc>
            </a:pPr>
            <a:r>
              <a:rPr lang="en-US" sz="2400" b="1" dirty="0">
                <a:solidFill>
                  <a:srgbClr val="6B7C34"/>
                </a:solidFill>
                <a:latin typeface="Roboto" panose="02000000000000000000" pitchFamily="2" charset="0"/>
                <a:ea typeface="Roboto" panose="02000000000000000000" pitchFamily="2" charset="0"/>
              </a:rPr>
              <a:t>8/1</a:t>
            </a:r>
          </a:p>
          <a:p>
            <a:pPr indent="-228600">
              <a:lnSpc>
                <a:spcPct val="150000"/>
              </a:lnSpc>
              <a:buFont typeface="Arial" panose="020B0604020202020204" pitchFamily="34" charset="0"/>
              <a:buChar char="•"/>
            </a:pPr>
            <a:r>
              <a:rPr lang="en-US" sz="2000" b="1" dirty="0">
                <a:latin typeface="Roboto" panose="02000000000000000000" pitchFamily="2" charset="0"/>
                <a:ea typeface="Roboto" panose="02000000000000000000" pitchFamily="2" charset="0"/>
              </a:rPr>
              <a:t>CBD Dominant</a:t>
            </a:r>
          </a:p>
          <a:p>
            <a:pPr indent="-228600">
              <a:lnSpc>
                <a:spcPct val="150000"/>
              </a:lnSpc>
              <a:buFont typeface="Arial" panose="020B0604020202020204" pitchFamily="34" charset="0"/>
              <a:buChar char="•"/>
            </a:pPr>
            <a:r>
              <a:rPr lang="en-US" sz="2000" b="1" dirty="0">
                <a:latin typeface="Roboto" panose="02000000000000000000" pitchFamily="2" charset="0"/>
                <a:ea typeface="Roboto" panose="02000000000000000000" pitchFamily="2" charset="0"/>
              </a:rPr>
              <a:t>Medium level concentrate</a:t>
            </a:r>
          </a:p>
        </p:txBody>
      </p:sp>
      <p:pic>
        <p:nvPicPr>
          <p:cNvPr id="12" name="BJ - 8.1">
            <a:hlinkClick r:id="" action="ppaction://media"/>
            <a:extLst>
              <a:ext uri="{FF2B5EF4-FFF2-40B4-BE49-F238E27FC236}">
                <a16:creationId xmlns:a16="http://schemas.microsoft.com/office/drawing/2014/main" id="{D831186A-CB46-2B55-43A1-4841A51EB8A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177618" y="2462475"/>
            <a:ext cx="476734" cy="476734"/>
          </a:xfrm>
          <a:prstGeom prst="rect">
            <a:avLst/>
          </a:prstGeom>
        </p:spPr>
      </p:pic>
      <p:sp>
        <p:nvSpPr>
          <p:cNvPr id="9" name="TextBox 8">
            <a:extLst>
              <a:ext uri="{FF2B5EF4-FFF2-40B4-BE49-F238E27FC236}">
                <a16:creationId xmlns:a16="http://schemas.microsoft.com/office/drawing/2014/main" id="{07F5DA72-70FF-48B9-AF08-84319EBFD177}"/>
              </a:ext>
            </a:extLst>
          </p:cNvPr>
          <p:cNvSpPr txBox="1"/>
          <p:nvPr/>
        </p:nvSpPr>
        <p:spPr>
          <a:xfrm>
            <a:off x="4384609" y="2516176"/>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3550807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8719"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StopAudio" delay="0">
                      <p:tgtEl>
                        <p:sldTgt/>
                      </p:tgtEl>
                    </p:cond>
                  </p:endCondLst>
                </p:cTn>
                <p:tgtEl>
                  <p:spTgt spid="1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F8A7B78-923E-3152-3CD7-F49F9130A37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4680" y="336797"/>
            <a:ext cx="2343875" cy="523170"/>
          </a:xfrm>
          <a:prstGeom prst="rect">
            <a:avLst/>
          </a:prstGeom>
          <a:noFill/>
          <a:ln>
            <a:noFill/>
          </a:ln>
        </p:spPr>
      </p:pic>
      <p:sp>
        <p:nvSpPr>
          <p:cNvPr id="3" name="Rectangle 2">
            <a:extLst>
              <a:ext uri="{FF2B5EF4-FFF2-40B4-BE49-F238E27FC236}">
                <a16:creationId xmlns:a16="http://schemas.microsoft.com/office/drawing/2014/main" id="{6469A9F7-411F-7240-C487-0CA40436922B}"/>
              </a:ext>
            </a:extLst>
          </p:cNvPr>
          <p:cNvSpPr/>
          <p:nvPr/>
        </p:nvSpPr>
        <p:spPr>
          <a:xfrm>
            <a:off x="8817429" y="928396"/>
            <a:ext cx="3374571" cy="5001209"/>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585C5E3-2E3E-49AC-FBD1-18DFE39D29A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537649" y="1516224"/>
            <a:ext cx="5100736" cy="3825552"/>
          </a:xfrm>
          <a:prstGeom prst="rect">
            <a:avLst/>
          </a:prstGeom>
        </p:spPr>
      </p:pic>
      <p:sp>
        <p:nvSpPr>
          <p:cNvPr id="11" name="TextBox 10">
            <a:extLst>
              <a:ext uri="{FF2B5EF4-FFF2-40B4-BE49-F238E27FC236}">
                <a16:creationId xmlns:a16="http://schemas.microsoft.com/office/drawing/2014/main" id="{5D7E9A59-D2F0-BC32-717C-8C53B007C31F}"/>
              </a:ext>
            </a:extLst>
          </p:cNvPr>
          <p:cNvSpPr txBox="1"/>
          <p:nvPr/>
        </p:nvSpPr>
        <p:spPr>
          <a:xfrm>
            <a:off x="501522" y="1107623"/>
            <a:ext cx="5582037" cy="2903359"/>
          </a:xfrm>
          <a:prstGeom prst="rect">
            <a:avLst/>
          </a:prstGeom>
          <a:noFill/>
        </p:spPr>
        <p:txBody>
          <a:bodyPr wrap="square">
            <a:spAutoFit/>
          </a:bodyPr>
          <a:lstStyle/>
          <a:p>
            <a:pPr>
              <a:lnSpc>
                <a:spcPct val="150000"/>
              </a:lnSpc>
            </a:pPr>
            <a:r>
              <a:rPr lang="en-US" sz="2400" b="1" dirty="0">
                <a:solidFill>
                  <a:srgbClr val="6B7C34"/>
                </a:solidFill>
                <a:latin typeface="Roboto" panose="02000000000000000000" pitchFamily="2" charset="0"/>
                <a:ea typeface="Roboto" panose="02000000000000000000" pitchFamily="2" charset="0"/>
              </a:rPr>
              <a:t>6/1</a:t>
            </a:r>
          </a:p>
          <a:p>
            <a:pPr marL="342900" indent="-342900">
              <a:lnSpc>
                <a:spcPct val="150000"/>
              </a:lnSpc>
              <a:buFont typeface="Arial" panose="020B0604020202020204" pitchFamily="34" charset="0"/>
              <a:buChar char="•"/>
            </a:pPr>
            <a:r>
              <a:rPr lang="en-US" sz="2000" b="1" dirty="0">
                <a:latin typeface="Roboto" panose="02000000000000000000" pitchFamily="2" charset="0"/>
                <a:ea typeface="Roboto" panose="02000000000000000000" pitchFamily="2" charset="0"/>
              </a:rPr>
              <a:t>CBD Dominant</a:t>
            </a:r>
          </a:p>
          <a:p>
            <a:pPr marL="342900" indent="-342900">
              <a:lnSpc>
                <a:spcPct val="150000"/>
              </a:lnSpc>
              <a:buFont typeface="Arial" panose="020B0604020202020204" pitchFamily="34" charset="0"/>
              <a:buChar char="•"/>
            </a:pPr>
            <a:r>
              <a:rPr lang="en-US" sz="2000" b="1" dirty="0">
                <a:latin typeface="Roboto" panose="02000000000000000000" pitchFamily="2" charset="0"/>
                <a:ea typeface="Roboto" panose="02000000000000000000" pitchFamily="2" charset="0"/>
              </a:rPr>
              <a:t>Combination of two strains</a:t>
            </a:r>
          </a:p>
          <a:p>
            <a:pPr marL="342900" indent="-342900">
              <a:lnSpc>
                <a:spcPct val="150000"/>
              </a:lnSpc>
              <a:buFont typeface="Arial" panose="020B0604020202020204" pitchFamily="34" charset="0"/>
              <a:buChar char="•"/>
            </a:pPr>
            <a:r>
              <a:rPr lang="en-US" sz="2000" b="1" dirty="0" err="1">
                <a:latin typeface="Roboto" panose="02000000000000000000" pitchFamily="2" charset="0"/>
                <a:ea typeface="Roboto" panose="02000000000000000000" pitchFamily="2" charset="0"/>
              </a:rPr>
              <a:t>Jahs</a:t>
            </a:r>
            <a:r>
              <a:rPr lang="en-US" sz="2000" b="1" dirty="0">
                <a:latin typeface="Roboto" panose="02000000000000000000" pitchFamily="2" charset="0"/>
                <a:ea typeface="Roboto" panose="02000000000000000000" pitchFamily="2" charset="0"/>
              </a:rPr>
              <a:t> 11 (also used in 8/1) &amp; DDF (or other available Sativa THCA strains)</a:t>
            </a:r>
          </a:p>
          <a:p>
            <a:pPr marL="342900" indent="-342900">
              <a:lnSpc>
                <a:spcPct val="150000"/>
              </a:lnSpc>
              <a:buFont typeface="Arial" panose="020B0604020202020204" pitchFamily="34" charset="0"/>
              <a:buChar char="•"/>
            </a:pPr>
            <a:r>
              <a:rPr lang="en-US" sz="2000" b="1" dirty="0">
                <a:latin typeface="Roboto" panose="02000000000000000000" pitchFamily="2" charset="0"/>
                <a:ea typeface="Roboto" panose="02000000000000000000" pitchFamily="2" charset="0"/>
              </a:rPr>
              <a:t>Medium Level Concentrate</a:t>
            </a:r>
          </a:p>
        </p:txBody>
      </p:sp>
      <p:pic>
        <p:nvPicPr>
          <p:cNvPr id="4" name="Picture 3" descr="Text&#10;&#10;Description automatically generated">
            <a:extLst>
              <a:ext uri="{FF2B5EF4-FFF2-40B4-BE49-F238E27FC236}">
                <a16:creationId xmlns:a16="http://schemas.microsoft.com/office/drawing/2014/main" id="{B48F496B-BFE0-2A93-6DFA-F9884D6CBF38}"/>
              </a:ext>
            </a:extLst>
          </p:cNvPr>
          <p:cNvPicPr>
            <a:picLocks noChangeAspect="1"/>
          </p:cNvPicPr>
          <p:nvPr/>
        </p:nvPicPr>
        <p:blipFill rotWithShape="1">
          <a:blip r:embed="rId6">
            <a:extLst>
              <a:ext uri="{28A0092B-C50C-407E-A947-70E740481C1C}">
                <a14:useLocalDpi xmlns:a14="http://schemas.microsoft.com/office/drawing/2010/main" val="0"/>
              </a:ext>
            </a:extLst>
          </a:blip>
          <a:srcRect l="8250" t="6905" r="6217" b="20633"/>
          <a:stretch/>
        </p:blipFill>
        <p:spPr>
          <a:xfrm rot="10800000">
            <a:off x="630739" y="4107275"/>
            <a:ext cx="5499472" cy="2422792"/>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BJ - 6.1">
            <a:hlinkClick r:id="" action="ppaction://media"/>
            <a:extLst>
              <a:ext uri="{FF2B5EF4-FFF2-40B4-BE49-F238E27FC236}">
                <a16:creationId xmlns:a16="http://schemas.microsoft.com/office/drawing/2014/main" id="{7A6855F2-9398-F85F-AE6C-C1627A1B7C31}"/>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987372" y="1107623"/>
            <a:ext cx="413336" cy="413336"/>
          </a:xfrm>
          <a:prstGeom prst="rect">
            <a:avLst/>
          </a:prstGeom>
        </p:spPr>
      </p:pic>
      <p:sp>
        <p:nvSpPr>
          <p:cNvPr id="9" name="TextBox 8">
            <a:extLst>
              <a:ext uri="{FF2B5EF4-FFF2-40B4-BE49-F238E27FC236}">
                <a16:creationId xmlns:a16="http://schemas.microsoft.com/office/drawing/2014/main" id="{E537058D-DA01-4395-8603-32FA5B09A809}"/>
              </a:ext>
            </a:extLst>
          </p:cNvPr>
          <p:cNvSpPr txBox="1"/>
          <p:nvPr/>
        </p:nvSpPr>
        <p:spPr>
          <a:xfrm>
            <a:off x="4141338" y="1146892"/>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1785433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4239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F8A7B78-923E-3152-3CD7-F49F9130A37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4680" y="336797"/>
            <a:ext cx="2343875" cy="523170"/>
          </a:xfrm>
          <a:prstGeom prst="rect">
            <a:avLst/>
          </a:prstGeom>
          <a:noFill/>
          <a:ln>
            <a:noFill/>
          </a:ln>
        </p:spPr>
      </p:pic>
      <p:sp>
        <p:nvSpPr>
          <p:cNvPr id="11" name="TextBox 10">
            <a:extLst>
              <a:ext uri="{FF2B5EF4-FFF2-40B4-BE49-F238E27FC236}">
                <a16:creationId xmlns:a16="http://schemas.microsoft.com/office/drawing/2014/main" id="{5D7E9A59-D2F0-BC32-717C-8C53B007C31F}"/>
              </a:ext>
            </a:extLst>
          </p:cNvPr>
          <p:cNvSpPr txBox="1"/>
          <p:nvPr/>
        </p:nvSpPr>
        <p:spPr>
          <a:xfrm>
            <a:off x="6920984" y="2740480"/>
            <a:ext cx="4648975" cy="1569660"/>
          </a:xfrm>
          <a:prstGeom prst="rect">
            <a:avLst/>
          </a:prstGeom>
          <a:noFill/>
        </p:spPr>
        <p:txBody>
          <a:bodyPr wrap="square">
            <a:spAutoFit/>
          </a:bodyPr>
          <a:lstStyle/>
          <a:p>
            <a:pPr>
              <a:lnSpc>
                <a:spcPct val="150000"/>
              </a:lnSpc>
            </a:pPr>
            <a:r>
              <a:rPr lang="en-US" sz="2400" b="1" dirty="0">
                <a:solidFill>
                  <a:srgbClr val="6B7C34"/>
                </a:solidFill>
                <a:latin typeface="Roboto" panose="02000000000000000000" pitchFamily="2" charset="0"/>
                <a:ea typeface="Roboto" panose="02000000000000000000" pitchFamily="2" charset="0"/>
              </a:rPr>
              <a:t>1/1</a:t>
            </a:r>
          </a:p>
          <a:p>
            <a:pPr indent="-228600">
              <a:buFont typeface="Arial" panose="020B0604020202020204" pitchFamily="34" charset="0"/>
              <a:buChar char="•"/>
            </a:pPr>
            <a:r>
              <a:rPr lang="en-US" sz="2000" b="1" dirty="0">
                <a:latin typeface="Roboto" panose="02000000000000000000" pitchFamily="2" charset="0"/>
                <a:ea typeface="Roboto" panose="02000000000000000000" pitchFamily="2" charset="0"/>
              </a:rPr>
              <a:t>Balanced Cannabinoid structure i.e. CBD/THC</a:t>
            </a:r>
          </a:p>
          <a:p>
            <a:pPr indent="-228600">
              <a:buFont typeface="Arial" panose="020B0604020202020204" pitchFamily="34" charset="0"/>
              <a:buChar char="•"/>
            </a:pPr>
            <a:r>
              <a:rPr lang="en-US" sz="2000" b="1" dirty="0">
                <a:latin typeface="Roboto" panose="02000000000000000000" pitchFamily="2" charset="0"/>
                <a:ea typeface="Roboto" panose="02000000000000000000" pitchFamily="2" charset="0"/>
              </a:rPr>
              <a:t>Medium Level Concentrate</a:t>
            </a:r>
          </a:p>
        </p:txBody>
      </p:sp>
      <p:sp>
        <p:nvSpPr>
          <p:cNvPr id="7" name="Rectangle 6">
            <a:extLst>
              <a:ext uri="{FF2B5EF4-FFF2-40B4-BE49-F238E27FC236}">
                <a16:creationId xmlns:a16="http://schemas.microsoft.com/office/drawing/2014/main" id="{271453EA-006F-21F7-6C11-AF5BC88421D0}"/>
              </a:ext>
            </a:extLst>
          </p:cNvPr>
          <p:cNvSpPr/>
          <p:nvPr/>
        </p:nvSpPr>
        <p:spPr>
          <a:xfrm>
            <a:off x="0" y="1422919"/>
            <a:ext cx="3374571" cy="5001209"/>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8B470C6F-D0EF-0EDC-40FD-904C0BE67B6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584719" y="1975686"/>
            <a:ext cx="5100736" cy="3895674"/>
          </a:xfrm>
          <a:prstGeom prst="rect">
            <a:avLst/>
          </a:prstGeom>
        </p:spPr>
      </p:pic>
      <p:pic>
        <p:nvPicPr>
          <p:cNvPr id="10" name="BJ - 1.1">
            <a:hlinkClick r:id="" action="ppaction://media"/>
            <a:extLst>
              <a:ext uri="{FF2B5EF4-FFF2-40B4-BE49-F238E27FC236}">
                <a16:creationId xmlns:a16="http://schemas.microsoft.com/office/drawing/2014/main" id="{2023F767-969B-31AB-580B-5989959F98B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907936" y="1366556"/>
            <a:ext cx="523170" cy="523170"/>
          </a:xfrm>
          <a:prstGeom prst="rect">
            <a:avLst/>
          </a:prstGeom>
        </p:spPr>
      </p:pic>
      <p:grpSp>
        <p:nvGrpSpPr>
          <p:cNvPr id="12" name="Group 11">
            <a:extLst>
              <a:ext uri="{FF2B5EF4-FFF2-40B4-BE49-F238E27FC236}">
                <a16:creationId xmlns:a16="http://schemas.microsoft.com/office/drawing/2014/main" id="{6533ECAA-86FC-A0EF-717F-ECEF7DE0E403}"/>
              </a:ext>
            </a:extLst>
          </p:cNvPr>
          <p:cNvGrpSpPr/>
          <p:nvPr/>
        </p:nvGrpSpPr>
        <p:grpSpPr>
          <a:xfrm rot="10800000">
            <a:off x="10027298" y="0"/>
            <a:ext cx="2164702" cy="1814288"/>
            <a:chOff x="7476933" y="717419"/>
            <a:chExt cx="2164702" cy="1814288"/>
          </a:xfrm>
        </p:grpSpPr>
        <p:sp>
          <p:nvSpPr>
            <p:cNvPr id="13" name="Isosceles Triangle 12">
              <a:extLst>
                <a:ext uri="{FF2B5EF4-FFF2-40B4-BE49-F238E27FC236}">
                  <a16:creationId xmlns:a16="http://schemas.microsoft.com/office/drawing/2014/main" id="{7E411FCF-0307-47EA-1F8E-AC7EE648E451}"/>
                </a:ext>
              </a:extLst>
            </p:cNvPr>
            <p:cNvSpPr/>
            <p:nvPr/>
          </p:nvSpPr>
          <p:spPr>
            <a:xfrm rot="5400000">
              <a:off x="7652140" y="542212"/>
              <a:ext cx="1814287" cy="2164702"/>
            </a:xfrm>
            <a:prstGeom prst="triangle">
              <a:avLst>
                <a:gd name="adj" fmla="val 10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Isosceles Triangle 13">
              <a:extLst>
                <a:ext uri="{FF2B5EF4-FFF2-40B4-BE49-F238E27FC236}">
                  <a16:creationId xmlns:a16="http://schemas.microsoft.com/office/drawing/2014/main" id="{B83E2BAB-8274-5846-CDD0-87941AD12B1A}"/>
                </a:ext>
              </a:extLst>
            </p:cNvPr>
            <p:cNvSpPr/>
            <p:nvPr/>
          </p:nvSpPr>
          <p:spPr>
            <a:xfrm rot="5400000">
              <a:off x="7572623" y="1202338"/>
              <a:ext cx="1233679" cy="1425060"/>
            </a:xfrm>
            <a:prstGeom prst="triangle">
              <a:avLst>
                <a:gd name="adj" fmla="val 10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5" name="TextBox 14">
            <a:extLst>
              <a:ext uri="{FF2B5EF4-FFF2-40B4-BE49-F238E27FC236}">
                <a16:creationId xmlns:a16="http://schemas.microsoft.com/office/drawing/2014/main" id="{37B408AD-4316-4C30-B456-FD4BBD840DBD}"/>
              </a:ext>
            </a:extLst>
          </p:cNvPr>
          <p:cNvSpPr txBox="1"/>
          <p:nvPr/>
        </p:nvSpPr>
        <p:spPr>
          <a:xfrm>
            <a:off x="9064368" y="1454029"/>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177835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7423"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F8A7B78-923E-3152-3CD7-F49F9130A37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4680" y="336797"/>
            <a:ext cx="2343875" cy="523170"/>
          </a:xfrm>
          <a:prstGeom prst="rect">
            <a:avLst/>
          </a:prstGeom>
          <a:noFill/>
          <a:ln>
            <a:noFill/>
          </a:ln>
        </p:spPr>
      </p:pic>
      <p:sp>
        <p:nvSpPr>
          <p:cNvPr id="11" name="TextBox 10">
            <a:extLst>
              <a:ext uri="{FF2B5EF4-FFF2-40B4-BE49-F238E27FC236}">
                <a16:creationId xmlns:a16="http://schemas.microsoft.com/office/drawing/2014/main" id="{5D7E9A59-D2F0-BC32-717C-8C53B007C31F}"/>
              </a:ext>
            </a:extLst>
          </p:cNvPr>
          <p:cNvSpPr txBox="1"/>
          <p:nvPr/>
        </p:nvSpPr>
        <p:spPr>
          <a:xfrm>
            <a:off x="6920984" y="2759142"/>
            <a:ext cx="4648975" cy="1538883"/>
          </a:xfrm>
          <a:prstGeom prst="rect">
            <a:avLst/>
          </a:prstGeom>
          <a:noFill/>
        </p:spPr>
        <p:txBody>
          <a:bodyPr wrap="square">
            <a:spAutoFit/>
          </a:bodyPr>
          <a:lstStyle/>
          <a:p>
            <a:pPr>
              <a:lnSpc>
                <a:spcPct val="150000"/>
              </a:lnSpc>
            </a:pPr>
            <a:r>
              <a:rPr lang="en-US" sz="2400" b="1" dirty="0">
                <a:solidFill>
                  <a:srgbClr val="6B7C34"/>
                </a:solidFill>
                <a:latin typeface="Roboto" panose="02000000000000000000" pitchFamily="2" charset="0"/>
                <a:ea typeface="Roboto" panose="02000000000000000000" pitchFamily="2" charset="0"/>
              </a:rPr>
              <a:t>1/5</a:t>
            </a:r>
          </a:p>
          <a:p>
            <a:pPr marL="285750" indent="-285750">
              <a:buFont typeface="Arial" panose="020B0604020202020204" pitchFamily="34" charset="0"/>
              <a:buChar char="•"/>
            </a:pPr>
            <a:r>
              <a:rPr lang="en-US" sz="2000" b="1" dirty="0">
                <a:latin typeface="Roboto" panose="02000000000000000000" pitchFamily="2" charset="0"/>
                <a:ea typeface="Roboto" panose="02000000000000000000" pitchFamily="2" charset="0"/>
              </a:rPr>
              <a:t>THC Dominant</a:t>
            </a:r>
          </a:p>
          <a:p>
            <a:pPr marL="285750" indent="-285750">
              <a:buFont typeface="Arial" panose="020B0604020202020204" pitchFamily="34" charset="0"/>
              <a:buChar char="•"/>
            </a:pPr>
            <a:r>
              <a:rPr lang="en-US" sz="2000" b="1" dirty="0">
                <a:latin typeface="Roboto" panose="02000000000000000000" pitchFamily="2" charset="0"/>
                <a:ea typeface="Roboto" panose="02000000000000000000" pitchFamily="2" charset="0"/>
              </a:rPr>
              <a:t>High Level concentrate</a:t>
            </a:r>
          </a:p>
          <a:p>
            <a:endParaRPr lang="en-AU" sz="1800" dirty="0"/>
          </a:p>
        </p:txBody>
      </p:sp>
      <p:sp>
        <p:nvSpPr>
          <p:cNvPr id="7" name="Rectangle 6">
            <a:extLst>
              <a:ext uri="{FF2B5EF4-FFF2-40B4-BE49-F238E27FC236}">
                <a16:creationId xmlns:a16="http://schemas.microsoft.com/office/drawing/2014/main" id="{271453EA-006F-21F7-6C11-AF5BC88421D0}"/>
              </a:ext>
            </a:extLst>
          </p:cNvPr>
          <p:cNvSpPr/>
          <p:nvPr/>
        </p:nvSpPr>
        <p:spPr>
          <a:xfrm>
            <a:off x="0" y="1422919"/>
            <a:ext cx="3374571" cy="5001209"/>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8B470C6F-D0EF-0EDC-40FD-904C0BE67B6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217009" y="2068992"/>
            <a:ext cx="3261685" cy="3895674"/>
          </a:xfrm>
          <a:prstGeom prst="rect">
            <a:avLst/>
          </a:prstGeom>
        </p:spPr>
      </p:pic>
      <p:pic>
        <p:nvPicPr>
          <p:cNvPr id="2" name="BJ 1.5 high concentrate">
            <a:hlinkClick r:id="" action="ppaction://media"/>
            <a:extLst>
              <a:ext uri="{FF2B5EF4-FFF2-40B4-BE49-F238E27FC236}">
                <a16:creationId xmlns:a16="http://schemas.microsoft.com/office/drawing/2014/main" id="{186889AE-169C-79F1-5BBE-89A6D879C12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847949" y="1422919"/>
            <a:ext cx="520181" cy="520181"/>
          </a:xfrm>
          <a:prstGeom prst="rect">
            <a:avLst/>
          </a:prstGeom>
        </p:spPr>
      </p:pic>
      <p:grpSp>
        <p:nvGrpSpPr>
          <p:cNvPr id="3" name="Group 2">
            <a:extLst>
              <a:ext uri="{FF2B5EF4-FFF2-40B4-BE49-F238E27FC236}">
                <a16:creationId xmlns:a16="http://schemas.microsoft.com/office/drawing/2014/main" id="{CA4A5122-1EF1-0715-A45C-734D02CC1FC2}"/>
              </a:ext>
            </a:extLst>
          </p:cNvPr>
          <p:cNvGrpSpPr/>
          <p:nvPr/>
        </p:nvGrpSpPr>
        <p:grpSpPr>
          <a:xfrm rot="10800000">
            <a:off x="10027298" y="0"/>
            <a:ext cx="2164702" cy="1814288"/>
            <a:chOff x="7476933" y="717419"/>
            <a:chExt cx="2164702" cy="1814288"/>
          </a:xfrm>
        </p:grpSpPr>
        <p:sp>
          <p:nvSpPr>
            <p:cNvPr id="4" name="Isosceles Triangle 3">
              <a:extLst>
                <a:ext uri="{FF2B5EF4-FFF2-40B4-BE49-F238E27FC236}">
                  <a16:creationId xmlns:a16="http://schemas.microsoft.com/office/drawing/2014/main" id="{B3833625-27F5-CE44-3AA6-C5CB40827CC0}"/>
                </a:ext>
              </a:extLst>
            </p:cNvPr>
            <p:cNvSpPr/>
            <p:nvPr/>
          </p:nvSpPr>
          <p:spPr>
            <a:xfrm rot="5400000">
              <a:off x="7652140" y="542212"/>
              <a:ext cx="1814287" cy="2164702"/>
            </a:xfrm>
            <a:prstGeom prst="triangle">
              <a:avLst>
                <a:gd name="adj" fmla="val 10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Isosceles Triangle 5">
              <a:extLst>
                <a:ext uri="{FF2B5EF4-FFF2-40B4-BE49-F238E27FC236}">
                  <a16:creationId xmlns:a16="http://schemas.microsoft.com/office/drawing/2014/main" id="{48C316D5-0885-2C5D-529C-9F15EAEA6499}"/>
                </a:ext>
              </a:extLst>
            </p:cNvPr>
            <p:cNvSpPr/>
            <p:nvPr/>
          </p:nvSpPr>
          <p:spPr>
            <a:xfrm rot="5400000">
              <a:off x="7572623" y="1202338"/>
              <a:ext cx="1233679" cy="1425060"/>
            </a:xfrm>
            <a:prstGeom prst="triangle">
              <a:avLst>
                <a:gd name="adj" fmla="val 10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0" name="TextBox 9">
            <a:extLst>
              <a:ext uri="{FF2B5EF4-FFF2-40B4-BE49-F238E27FC236}">
                <a16:creationId xmlns:a16="http://schemas.microsoft.com/office/drawing/2014/main" id="{563DBAB5-33A1-4723-85F8-EA64C072B951}"/>
              </a:ext>
            </a:extLst>
          </p:cNvPr>
          <p:cNvSpPr txBox="1"/>
          <p:nvPr/>
        </p:nvSpPr>
        <p:spPr>
          <a:xfrm>
            <a:off x="8974387" y="1498343"/>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647032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521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F8A7B78-923E-3152-3CD7-F49F9130A37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4680" y="336797"/>
            <a:ext cx="2343875" cy="523170"/>
          </a:xfrm>
          <a:prstGeom prst="rect">
            <a:avLst/>
          </a:prstGeom>
          <a:noFill/>
          <a:ln>
            <a:noFill/>
          </a:ln>
        </p:spPr>
      </p:pic>
      <p:sp>
        <p:nvSpPr>
          <p:cNvPr id="11" name="TextBox 10">
            <a:extLst>
              <a:ext uri="{FF2B5EF4-FFF2-40B4-BE49-F238E27FC236}">
                <a16:creationId xmlns:a16="http://schemas.microsoft.com/office/drawing/2014/main" id="{5D7E9A59-D2F0-BC32-717C-8C53B007C31F}"/>
              </a:ext>
            </a:extLst>
          </p:cNvPr>
          <p:cNvSpPr txBox="1"/>
          <p:nvPr/>
        </p:nvSpPr>
        <p:spPr>
          <a:xfrm>
            <a:off x="6920984" y="2759142"/>
            <a:ext cx="4648975" cy="954107"/>
          </a:xfrm>
          <a:prstGeom prst="rect">
            <a:avLst/>
          </a:prstGeom>
          <a:noFill/>
        </p:spPr>
        <p:txBody>
          <a:bodyPr wrap="square">
            <a:spAutoFit/>
          </a:bodyPr>
          <a:lstStyle/>
          <a:p>
            <a:pPr>
              <a:lnSpc>
                <a:spcPct val="150000"/>
              </a:lnSpc>
            </a:pPr>
            <a:r>
              <a:rPr lang="en-US" sz="2400" b="1" dirty="0">
                <a:solidFill>
                  <a:srgbClr val="6B7C34"/>
                </a:solidFill>
                <a:latin typeface="Roboto" panose="02000000000000000000" pitchFamily="2" charset="0"/>
                <a:ea typeface="Roboto" panose="02000000000000000000" pitchFamily="2" charset="0"/>
              </a:rPr>
              <a:t>1/8 Mid Concentrate</a:t>
            </a:r>
          </a:p>
          <a:p>
            <a:pPr indent="-228600">
              <a:buFont typeface="Arial" panose="020B0604020202020204" pitchFamily="34" charset="0"/>
              <a:buChar char="•"/>
            </a:pPr>
            <a:r>
              <a:rPr lang="en-US" sz="2000" b="1" dirty="0">
                <a:latin typeface="Roboto" panose="02000000000000000000" pitchFamily="2" charset="0"/>
                <a:ea typeface="Roboto" panose="02000000000000000000" pitchFamily="2" charset="0"/>
              </a:rPr>
              <a:t>Medium Level Concentrate</a:t>
            </a:r>
          </a:p>
        </p:txBody>
      </p:sp>
      <p:sp>
        <p:nvSpPr>
          <p:cNvPr id="7" name="Rectangle 6">
            <a:extLst>
              <a:ext uri="{FF2B5EF4-FFF2-40B4-BE49-F238E27FC236}">
                <a16:creationId xmlns:a16="http://schemas.microsoft.com/office/drawing/2014/main" id="{271453EA-006F-21F7-6C11-AF5BC88421D0}"/>
              </a:ext>
            </a:extLst>
          </p:cNvPr>
          <p:cNvSpPr/>
          <p:nvPr/>
        </p:nvSpPr>
        <p:spPr>
          <a:xfrm>
            <a:off x="0" y="1422919"/>
            <a:ext cx="3374571" cy="5001209"/>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8B470C6F-D0EF-0EDC-40FD-904C0BE67B6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97132" y="2155371"/>
            <a:ext cx="4722387" cy="3541789"/>
          </a:xfrm>
          <a:prstGeom prst="rect">
            <a:avLst/>
          </a:prstGeom>
        </p:spPr>
      </p:pic>
      <p:grpSp>
        <p:nvGrpSpPr>
          <p:cNvPr id="3" name="Group 2">
            <a:extLst>
              <a:ext uri="{FF2B5EF4-FFF2-40B4-BE49-F238E27FC236}">
                <a16:creationId xmlns:a16="http://schemas.microsoft.com/office/drawing/2014/main" id="{CA4A5122-1EF1-0715-A45C-734D02CC1FC2}"/>
              </a:ext>
            </a:extLst>
          </p:cNvPr>
          <p:cNvGrpSpPr/>
          <p:nvPr/>
        </p:nvGrpSpPr>
        <p:grpSpPr>
          <a:xfrm rot="10800000">
            <a:off x="10027298" y="0"/>
            <a:ext cx="2164702" cy="1814288"/>
            <a:chOff x="7476933" y="717419"/>
            <a:chExt cx="2164702" cy="1814288"/>
          </a:xfrm>
        </p:grpSpPr>
        <p:sp>
          <p:nvSpPr>
            <p:cNvPr id="4" name="Isosceles Triangle 3">
              <a:extLst>
                <a:ext uri="{FF2B5EF4-FFF2-40B4-BE49-F238E27FC236}">
                  <a16:creationId xmlns:a16="http://schemas.microsoft.com/office/drawing/2014/main" id="{B3833625-27F5-CE44-3AA6-C5CB40827CC0}"/>
                </a:ext>
              </a:extLst>
            </p:cNvPr>
            <p:cNvSpPr/>
            <p:nvPr/>
          </p:nvSpPr>
          <p:spPr>
            <a:xfrm rot="5400000">
              <a:off x="7652140" y="542212"/>
              <a:ext cx="1814287" cy="2164702"/>
            </a:xfrm>
            <a:prstGeom prst="triangle">
              <a:avLst>
                <a:gd name="adj" fmla="val 10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Isosceles Triangle 5">
              <a:extLst>
                <a:ext uri="{FF2B5EF4-FFF2-40B4-BE49-F238E27FC236}">
                  <a16:creationId xmlns:a16="http://schemas.microsoft.com/office/drawing/2014/main" id="{48C316D5-0885-2C5D-529C-9F15EAEA6499}"/>
                </a:ext>
              </a:extLst>
            </p:cNvPr>
            <p:cNvSpPr/>
            <p:nvPr/>
          </p:nvSpPr>
          <p:spPr>
            <a:xfrm rot="5400000">
              <a:off x="7572623" y="1202338"/>
              <a:ext cx="1233679" cy="1425060"/>
            </a:xfrm>
            <a:prstGeom prst="triangle">
              <a:avLst>
                <a:gd name="adj" fmla="val 10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pic>
        <p:nvPicPr>
          <p:cNvPr id="12" name="BJ - 1.8 mid concentrate">
            <a:hlinkClick r:id="" action="ppaction://media"/>
            <a:extLst>
              <a:ext uri="{FF2B5EF4-FFF2-40B4-BE49-F238E27FC236}">
                <a16:creationId xmlns:a16="http://schemas.microsoft.com/office/drawing/2014/main" id="{C4668A21-A0D1-78A4-91E8-1B66AF6864D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650185" y="1422919"/>
            <a:ext cx="494419" cy="494419"/>
          </a:xfrm>
          <a:prstGeom prst="rect">
            <a:avLst/>
          </a:prstGeom>
        </p:spPr>
      </p:pic>
      <p:sp>
        <p:nvSpPr>
          <p:cNvPr id="10" name="TextBox 9">
            <a:extLst>
              <a:ext uri="{FF2B5EF4-FFF2-40B4-BE49-F238E27FC236}">
                <a16:creationId xmlns:a16="http://schemas.microsoft.com/office/drawing/2014/main" id="{269ED248-A9DB-479D-9DEF-7C6AD508CF04}"/>
              </a:ext>
            </a:extLst>
          </p:cNvPr>
          <p:cNvSpPr txBox="1"/>
          <p:nvPr/>
        </p:nvSpPr>
        <p:spPr>
          <a:xfrm>
            <a:off x="8804936" y="1468696"/>
            <a:ext cx="783887" cy="369332"/>
          </a:xfrm>
          <a:prstGeom prst="rect">
            <a:avLst/>
          </a:prstGeom>
          <a:noFill/>
        </p:spPr>
        <p:txBody>
          <a:bodyPr wrap="square" rtlCol="0">
            <a:spAutoFit/>
          </a:bodyPr>
          <a:lstStyle/>
          <a:p>
            <a:r>
              <a:rPr lang="en-AU" dirty="0"/>
              <a:t>Audio</a:t>
            </a:r>
          </a:p>
        </p:txBody>
      </p:sp>
    </p:spTree>
    <p:extLst>
      <p:ext uri="{BB962C8B-B14F-4D97-AF65-F5344CB8AC3E}">
        <p14:creationId xmlns:p14="http://schemas.microsoft.com/office/powerpoint/2010/main" val="4218090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9487"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2"/>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248</TotalTime>
  <Words>507</Words>
  <Application>Microsoft Office PowerPoint</Application>
  <PresentationFormat>Widescreen</PresentationFormat>
  <Paragraphs>89</Paragraphs>
  <Slides>24</Slides>
  <Notes>0</Notes>
  <HiddenSlides>0</HiddenSlides>
  <MMClips>25</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Meiryo</vt:lpstr>
      <vt:lpstr>Arial</vt:lpstr>
      <vt:lpstr>Calibri</vt:lpstr>
      <vt:lpstr>Calibri Light</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SLEEP</vt:lpstr>
      <vt:lpstr>PowerPoint Presentation</vt:lpstr>
      <vt:lpstr>12 Natural Lores of Wellness</vt:lpstr>
      <vt:lpstr>PowerPoint Presentation</vt:lpstr>
      <vt:lpstr>Hydro Mineralized Infusion (HMI)</vt:lpstr>
      <vt:lpstr>PowerPoint Presentation</vt:lpstr>
      <vt:lpstr>PowerPoint Presentation</vt:lpstr>
      <vt:lpstr>1:6</vt:lpstr>
      <vt:lpstr>9 Day Endocannabinoid Activation</vt:lpstr>
      <vt:lpstr>24 Day Protocol</vt:lpstr>
      <vt:lpstr>Hydro Atomiser Solution</vt:lpstr>
      <vt:lpstr>Topical Oils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Javed Iqbal</dc:creator>
  <cp:lastModifiedBy>Leanne Collingwood</cp:lastModifiedBy>
  <cp:revision>6</cp:revision>
  <dcterms:created xsi:type="dcterms:W3CDTF">2022-08-25T17:30:49Z</dcterms:created>
  <dcterms:modified xsi:type="dcterms:W3CDTF">2022-08-25T22:29:42Z</dcterms:modified>
</cp:coreProperties>
</file>